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45"/>
  </p:notesMasterIdLst>
  <p:sldIdLst>
    <p:sldId id="256" r:id="rId3"/>
    <p:sldId id="301" r:id="rId4"/>
    <p:sldId id="320" r:id="rId5"/>
    <p:sldId id="277" r:id="rId6"/>
    <p:sldId id="257" r:id="rId7"/>
    <p:sldId id="258" r:id="rId8"/>
    <p:sldId id="259" r:id="rId9"/>
    <p:sldId id="260" r:id="rId10"/>
    <p:sldId id="278" r:id="rId11"/>
    <p:sldId id="288" r:id="rId12"/>
    <p:sldId id="279" r:id="rId13"/>
    <p:sldId id="280" r:id="rId14"/>
    <p:sldId id="281" r:id="rId15"/>
    <p:sldId id="284" r:id="rId16"/>
    <p:sldId id="282" r:id="rId17"/>
    <p:sldId id="285" r:id="rId18"/>
    <p:sldId id="283" r:id="rId19"/>
    <p:sldId id="286" r:id="rId20"/>
    <p:sldId id="287" r:id="rId21"/>
    <p:sldId id="261" r:id="rId22"/>
    <p:sldId id="262" r:id="rId23"/>
    <p:sldId id="263" r:id="rId24"/>
    <p:sldId id="317" r:id="rId25"/>
    <p:sldId id="264" r:id="rId26"/>
    <p:sldId id="318" r:id="rId27"/>
    <p:sldId id="319"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03" r:id="rId42"/>
    <p:sldId id="321" r:id="rId43"/>
    <p:sldId id="27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35" autoAdjust="0"/>
    <p:restoredTop sz="76147" autoAdjust="0"/>
  </p:normalViewPr>
  <p:slideViewPr>
    <p:cSldViewPr snapToGrid="0">
      <p:cViewPr varScale="1">
        <p:scale>
          <a:sx n="58" d="100"/>
          <a:sy n="58" d="100"/>
        </p:scale>
        <p:origin x="744" y="56"/>
      </p:cViewPr>
      <p:guideLst>
        <p:guide orient="horz" pos="2160"/>
        <p:guide pos="3840"/>
      </p:guideLst>
    </p:cSldViewPr>
  </p:slideViewPr>
  <p:outlineViewPr>
    <p:cViewPr>
      <p:scale>
        <a:sx n="33" d="100"/>
        <a:sy n="33" d="100"/>
      </p:scale>
      <p:origin x="36" y="17964"/>
    </p:cViewPr>
  </p:outlineViewPr>
  <p:notesTextViewPr>
    <p:cViewPr>
      <p:scale>
        <a:sx n="1" d="1"/>
        <a:sy n="1" d="1"/>
      </p:scale>
      <p:origin x="0" y="0"/>
    </p:cViewPr>
  </p:notesTextViewPr>
  <p:notesViewPr>
    <p:cSldViewPr snapToGrid="0">
      <p:cViewPr varScale="1">
        <p:scale>
          <a:sx n="50" d="100"/>
          <a:sy n="50" d="100"/>
        </p:scale>
        <p:origin x="29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3D072-EA1E-475D-9F1A-165122D8DE38}" type="datetimeFigureOut">
              <a:rPr lang="en-US" smtClean="0"/>
              <a:t>10/22/2013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C9D42-2487-4960-B2F6-503473E4B28B}" type="slidenum">
              <a:rPr lang="en-US" smtClean="0"/>
              <a:t>‹#›</a:t>
            </a:fld>
            <a:endParaRPr lang="en-US"/>
          </a:p>
        </p:txBody>
      </p:sp>
    </p:spTree>
    <p:extLst>
      <p:ext uri="{BB962C8B-B14F-4D97-AF65-F5344CB8AC3E}">
        <p14:creationId xmlns:p14="http://schemas.microsoft.com/office/powerpoint/2010/main" val="3715620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&lt;Introduction&gt;</a:t>
            </a:r>
            <a:br>
              <a:rPr lang="en-US" dirty="0" smtClean="0"/>
            </a:br>
            <a:r>
              <a:rPr lang="en-US" dirty="0" smtClean="0"/>
              <a:t>Today I’m going</a:t>
            </a:r>
            <a:r>
              <a:rPr lang="en-US" baseline="0" dirty="0" smtClean="0"/>
              <a:t> to be talking about three things: first some of the unique features that Windows Phone offers to users and developers, then an overview of what developing for Windows Phone is like, and finally a quick look at two new developer programs Nokia recently launched to help you be successful.</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a:t>
            </a:fld>
            <a:endParaRPr lang="en-US"/>
          </a:p>
        </p:txBody>
      </p:sp>
    </p:spTree>
    <p:extLst>
      <p:ext uri="{BB962C8B-B14F-4D97-AF65-F5344CB8AC3E}">
        <p14:creationId xmlns:p14="http://schemas.microsoft.com/office/powerpoint/2010/main" val="323415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bunch of</a:t>
            </a:r>
            <a:r>
              <a:rPr lang="en-US" baseline="0" dirty="0" smtClean="0"/>
              <a:t> UI elements, both for layout (</a:t>
            </a:r>
            <a:r>
              <a:rPr lang="en-US" baseline="0" dirty="0" err="1" smtClean="0"/>
              <a:t>StackPanel</a:t>
            </a:r>
            <a:r>
              <a:rPr lang="en-US" baseline="0" dirty="0" smtClean="0"/>
              <a:t>, Grid) and more standard UI elements (Button, </a:t>
            </a:r>
            <a:r>
              <a:rPr lang="en-US" baseline="0" dirty="0" err="1" smtClean="0"/>
              <a:t>TextBlock</a:t>
            </a:r>
            <a:r>
              <a:rPr lang="en-US" baseline="0" dirty="0" smtClean="0"/>
              <a:t>).  Each XAML file has a code file behind it, and if you give a UI element a name you can access it from code.</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12</a:t>
            </a:fld>
            <a:endParaRPr lang="en-US"/>
          </a:p>
        </p:txBody>
      </p:sp>
    </p:spTree>
    <p:extLst>
      <p:ext uri="{BB962C8B-B14F-4D97-AF65-F5344CB8AC3E}">
        <p14:creationId xmlns:p14="http://schemas.microsoft.com/office/powerpoint/2010/main" val="280094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a:t>
            </a:r>
            <a:r>
              <a:rPr lang="en-US" baseline="0" dirty="0" smtClean="0"/>
              <a:t> you set the </a:t>
            </a:r>
            <a:r>
              <a:rPr lang="en-US" baseline="0" dirty="0" err="1" smtClean="0"/>
              <a:t>DataContext</a:t>
            </a:r>
            <a:r>
              <a:rPr lang="en-US" baseline="0" dirty="0" smtClean="0"/>
              <a:t> on an entire page to be a model class, and then use data binding to access individual elements and display them on the page.  Most properties on UI elements are Dependency Properties, which means they support the binding syntax. If the element you’re binding to supports </a:t>
            </a:r>
            <a:r>
              <a:rPr lang="en-US" baseline="0" dirty="0" err="1" smtClean="0"/>
              <a:t>INotifyPropertyChanged</a:t>
            </a:r>
            <a:r>
              <a:rPr lang="en-US" baseline="0" dirty="0" smtClean="0"/>
              <a:t>, the view will automatically update when the value changes!</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13</a:t>
            </a:fld>
            <a:endParaRPr lang="en-US"/>
          </a:p>
        </p:txBody>
      </p:sp>
    </p:spTree>
    <p:extLst>
      <p:ext uri="{BB962C8B-B14F-4D97-AF65-F5344CB8AC3E}">
        <p14:creationId xmlns:p14="http://schemas.microsoft.com/office/powerpoint/2010/main" val="3262245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having</a:t>
            </a:r>
            <a:r>
              <a:rPr lang="en-US" baseline="0" dirty="0" smtClean="0"/>
              <a:t> view-specific code in your model, the view can change the way a model property is displayed by specifying a value converter.  A value converter can convert from any type to any type – in this example it’s converting from a Boolean to a Visibility.</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14</a:t>
            </a:fld>
            <a:endParaRPr lang="en-US"/>
          </a:p>
        </p:txBody>
      </p:sp>
    </p:spTree>
    <p:extLst>
      <p:ext uri="{BB962C8B-B14F-4D97-AF65-F5344CB8AC3E}">
        <p14:creationId xmlns:p14="http://schemas.microsoft.com/office/powerpoint/2010/main" val="1817143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name of a page’s XAML file is its URI. Each app has its own “back stack” which is used when the user presses the physical back button.  </a:t>
            </a:r>
            <a:r>
              <a:rPr lang="en-US" baseline="0" dirty="0" err="1" smtClean="0"/>
              <a:t>OnNavigatedTo</a:t>
            </a:r>
            <a:r>
              <a:rPr lang="en-US" baseline="0" dirty="0" smtClean="0"/>
              <a:t>() is called when a page becomes shown either for the first time or if the app is being returned to, and </a:t>
            </a:r>
            <a:r>
              <a:rPr lang="en-US" baseline="0" dirty="0" err="1" smtClean="0"/>
              <a:t>OnNavigatedFrom</a:t>
            </a:r>
            <a:r>
              <a:rPr lang="en-US" baseline="0" dirty="0" smtClean="0"/>
              <a:t>() is called when the page is no longer </a:t>
            </a:r>
            <a:r>
              <a:rPr lang="en-US" baseline="0" dirty="0" err="1" smtClean="0"/>
              <a:t>frontmost</a:t>
            </a:r>
            <a:r>
              <a:rPr lang="en-US" baseline="0" dirty="0" smtClean="0"/>
              <a:t>, or the app is being left.</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15</a:t>
            </a:fld>
            <a:endParaRPr lang="en-US"/>
          </a:p>
        </p:txBody>
      </p:sp>
    </p:spTree>
    <p:extLst>
      <p:ext uri="{BB962C8B-B14F-4D97-AF65-F5344CB8AC3E}">
        <p14:creationId xmlns:p14="http://schemas.microsoft.com/office/powerpoint/2010/main" val="2597275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a:t>
            </a:r>
            <a:r>
              <a:rPr lang="en-US" baseline="0" dirty="0" smtClean="0"/>
              <a:t> states that apps can be in. </a:t>
            </a:r>
            <a:r>
              <a:rPr lang="en-US" b="1" baseline="0" dirty="0" smtClean="0"/>
              <a:t>Running</a:t>
            </a:r>
            <a:r>
              <a:rPr lang="en-US" b="0" baseline="0" dirty="0" smtClean="0"/>
              <a:t> means the app is currently showing on screen.  </a:t>
            </a:r>
            <a:r>
              <a:rPr lang="en-US" b="1" baseline="0" dirty="0" smtClean="0"/>
              <a:t>Dormant</a:t>
            </a:r>
            <a:r>
              <a:rPr lang="en-US" b="0" baseline="0" dirty="0" smtClean="0"/>
              <a:t> means the app is no longer showing or taking up CPU time, but its state is still in memory so it can be quickly resumed if needed.  If the OS needs to free up memory, the app will move to the</a:t>
            </a:r>
            <a:r>
              <a:rPr lang="en-US" b="1" baseline="0" dirty="0" smtClean="0"/>
              <a:t> </a:t>
            </a:r>
            <a:r>
              <a:rPr lang="en-US" b="1" baseline="0" dirty="0" err="1" smtClean="0"/>
              <a:t>Tombstoned</a:t>
            </a:r>
            <a:r>
              <a:rPr lang="en-US" b="0" baseline="0" dirty="0" smtClean="0"/>
              <a:t> state, which means the app is essentially terminated, but remembers its state (what page it was on, etc.) so if the user switches back to it, it will launch again but then resume where the user left off.</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16</a:t>
            </a:fld>
            <a:endParaRPr lang="en-US"/>
          </a:p>
        </p:txBody>
      </p:sp>
    </p:spTree>
    <p:extLst>
      <p:ext uri="{BB962C8B-B14F-4D97-AF65-F5344CB8AC3E}">
        <p14:creationId xmlns:p14="http://schemas.microsoft.com/office/powerpoint/2010/main" val="169697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panorama</a:t>
            </a:r>
            <a:r>
              <a:rPr lang="en-US" baseline="0" dirty="0" smtClean="0"/>
              <a:t> control is an interesting UI control that’s used in a lot of apps.  The idea is that the phone screen is really just viewing a slice of a larger view – in the example above, the “virtual page” is much wider than the phone.  The user sees one column at a time but there is a visual indicator that there’s more content to the left or right.</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17</a:t>
            </a:fld>
            <a:endParaRPr lang="en-US"/>
          </a:p>
        </p:txBody>
      </p:sp>
    </p:spTree>
    <p:extLst>
      <p:ext uri="{BB962C8B-B14F-4D97-AF65-F5344CB8AC3E}">
        <p14:creationId xmlns:p14="http://schemas.microsoft.com/office/powerpoint/2010/main" val="2963393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tiles</a:t>
            </a:r>
            <a:r>
              <a:rPr lang="en-US" baseline="0" dirty="0" smtClean="0"/>
              <a:t> are a key OS feature.  You can just update the tile when the app is running, but keeping the tile updated even when the app isn’t running is a better user experience. There are two ways to make them truly live – one involves having a background process that runs every 30 minutes and updates the tile.  This has some serious limitations – there’s a strict limit on CPU usage, and there is a limited number of agents that can be active on a device which can be as low as 6. (On the Lumia 900 the limit is 9) The background agent will be automatically unscheduled if it crashes twice in a row or if the app hasn’t been launched in 2 weeks.</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18</a:t>
            </a:fld>
            <a:endParaRPr lang="en-US"/>
          </a:p>
        </p:txBody>
      </p:sp>
    </p:spTree>
    <p:extLst>
      <p:ext uri="{BB962C8B-B14F-4D97-AF65-F5344CB8AC3E}">
        <p14:creationId xmlns:p14="http://schemas.microsoft.com/office/powerpoint/2010/main" val="4221528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other</a:t>
            </a:r>
            <a:r>
              <a:rPr lang="en-US" baseline="0" dirty="0" smtClean="0"/>
              <a:t> option is to set up push notifications.  You can fully specify the tile format, including pointing at local or remote images. There’s no limit on these, and it’s better for battery life.</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19</a:t>
            </a:fld>
            <a:endParaRPr lang="en-US"/>
          </a:p>
        </p:txBody>
      </p:sp>
    </p:spTree>
    <p:extLst>
      <p:ext uri="{BB962C8B-B14F-4D97-AF65-F5344CB8AC3E}">
        <p14:creationId xmlns:p14="http://schemas.microsoft.com/office/powerpoint/2010/main" val="1957716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Calibri" charset="0"/>
              <a:ea typeface="MS PGothic"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37931725" indent="-37474525" eaLnBrk="0" hangingPunct="0">
              <a:defRPr sz="2400">
                <a:solidFill>
                  <a:schemeClr val="tx1"/>
                </a:solidFill>
                <a:latin typeface="Calibri" charset="0"/>
                <a:ea typeface="MS PGothic" charset="0"/>
                <a:cs typeface="MS PGothic" charset="0"/>
              </a:defRPr>
            </a:lvl2pPr>
            <a:lvl3pPr eaLnBrk="0" hangingPunct="0">
              <a:defRPr sz="2400">
                <a:solidFill>
                  <a:schemeClr val="tx1"/>
                </a:solidFill>
                <a:latin typeface="Calibri" charset="0"/>
                <a:ea typeface="MS PGothic" charset="0"/>
                <a:cs typeface="MS PGothic" charset="0"/>
              </a:defRPr>
            </a:lvl3pPr>
            <a:lvl4pPr eaLnBrk="0" hangingPunct="0">
              <a:defRPr sz="2400">
                <a:solidFill>
                  <a:schemeClr val="tx1"/>
                </a:solidFill>
                <a:latin typeface="Calibri" charset="0"/>
                <a:ea typeface="MS PGothic" charset="0"/>
                <a:cs typeface="MS PGothic" charset="0"/>
              </a:defRPr>
            </a:lvl4pPr>
            <a:lvl5pPr eaLnBrk="0" hangingPunct="0">
              <a:defRPr sz="2400">
                <a:solidFill>
                  <a:schemeClr val="tx1"/>
                </a:solidFill>
                <a:latin typeface="Calibri" charset="0"/>
                <a:ea typeface="MS PGothic" charset="0"/>
                <a:cs typeface="MS PGothic" charset="0"/>
              </a:defRPr>
            </a:lvl5pPr>
            <a:lvl6pPr marL="457200" eaLnBrk="0" fontAlgn="base" hangingPunct="0">
              <a:spcBef>
                <a:spcPct val="0"/>
              </a:spcBef>
              <a:spcAft>
                <a:spcPct val="0"/>
              </a:spcAft>
              <a:defRPr sz="2400">
                <a:solidFill>
                  <a:schemeClr val="tx1"/>
                </a:solidFill>
                <a:latin typeface="Calibri" charset="0"/>
                <a:ea typeface="MS PGothic" charset="0"/>
                <a:cs typeface="MS PGothic" charset="0"/>
              </a:defRPr>
            </a:lvl6pPr>
            <a:lvl7pPr marL="914400" eaLnBrk="0" fontAlgn="base" hangingPunct="0">
              <a:spcBef>
                <a:spcPct val="0"/>
              </a:spcBef>
              <a:spcAft>
                <a:spcPct val="0"/>
              </a:spcAft>
              <a:defRPr sz="2400">
                <a:solidFill>
                  <a:schemeClr val="tx1"/>
                </a:solidFill>
                <a:latin typeface="Calibri" charset="0"/>
                <a:ea typeface="MS PGothic" charset="0"/>
                <a:cs typeface="MS PGothic" charset="0"/>
              </a:defRPr>
            </a:lvl7pPr>
            <a:lvl8pPr marL="1371600" eaLnBrk="0" fontAlgn="base" hangingPunct="0">
              <a:spcBef>
                <a:spcPct val="0"/>
              </a:spcBef>
              <a:spcAft>
                <a:spcPct val="0"/>
              </a:spcAft>
              <a:defRPr sz="2400">
                <a:solidFill>
                  <a:schemeClr val="tx1"/>
                </a:solidFill>
                <a:latin typeface="Calibri" charset="0"/>
                <a:ea typeface="MS PGothic" charset="0"/>
                <a:cs typeface="MS PGothic" charset="0"/>
              </a:defRPr>
            </a:lvl8pPr>
            <a:lvl9pPr marL="18288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A1E5443-7733-574D-8401-AF6A526B1D1B}" type="slidenum">
              <a:rPr lang="en-US" sz="1200"/>
              <a:pPr eaLnBrk="1" hangingPunct="1"/>
              <a:t>42</a:t>
            </a:fld>
            <a:endParaRPr lang="en-US" sz="1200"/>
          </a:p>
        </p:txBody>
      </p:sp>
    </p:spTree>
    <p:extLst>
      <p:ext uri="{BB962C8B-B14F-4D97-AF65-F5344CB8AC3E}">
        <p14:creationId xmlns:p14="http://schemas.microsoft.com/office/powerpoint/2010/main" val="93817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2</a:t>
            </a:fld>
            <a:endParaRPr lang="en-US"/>
          </a:p>
        </p:txBody>
      </p:sp>
    </p:spTree>
    <p:extLst>
      <p:ext uri="{BB962C8B-B14F-4D97-AF65-F5344CB8AC3E}">
        <p14:creationId xmlns:p14="http://schemas.microsoft.com/office/powerpoint/2010/main" val="250908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talk about</a:t>
            </a:r>
            <a:r>
              <a:rPr lang="en-US" baseline="0" dirty="0" smtClean="0"/>
              <a:t> some of the features that really make Windows </a:t>
            </a:r>
            <a:r>
              <a:rPr lang="en-US" baseline="0" smtClean="0"/>
              <a:t>Phone unique.</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4</a:t>
            </a:fld>
            <a:endParaRPr lang="en-US"/>
          </a:p>
        </p:txBody>
      </p:sp>
    </p:spTree>
    <p:extLst>
      <p:ext uri="{BB962C8B-B14F-4D97-AF65-F5344CB8AC3E}">
        <p14:creationId xmlns:p14="http://schemas.microsoft.com/office/powerpoint/2010/main" val="245827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tiles are probably my favorite</a:t>
            </a:r>
            <a:r>
              <a:rPr lang="en-US" baseline="0" dirty="0" smtClean="0"/>
              <a:t> feature of Windows Phone – they let you really customize your start screen experience.  You can pin apps, but also people (which lets you see their recent status updates as well as have quick access for calling/texting/emailing them), and you can also pin things from within apps.  For example, for a flight tracking app you could pin individual flights to the start screen and have them update when the flight status changes.</a:t>
            </a:r>
          </a:p>
          <a:p>
            <a:endParaRPr lang="en-US" baseline="0" dirty="0" smtClean="0"/>
          </a:p>
          <a:p>
            <a:r>
              <a:rPr lang="en-US" baseline="0" dirty="0" smtClean="0"/>
              <a:t>The people hub aggregates Twitter/Facebook/LinkedIn and puts them all in one timeline.  It doubles as a contact list – just tap on a person and you can see their phone number and email address/twitter account/etc.</a:t>
            </a:r>
          </a:p>
          <a:p>
            <a:endParaRPr lang="en-US" baseline="0" dirty="0" smtClean="0"/>
          </a:p>
          <a:p>
            <a:r>
              <a:rPr lang="en-US" baseline="0" dirty="0" smtClean="0"/>
              <a:t>The “modern UI” is something that feels very different from </a:t>
            </a:r>
            <a:r>
              <a:rPr lang="en-US" baseline="0" dirty="0" err="1" smtClean="0"/>
              <a:t>iOS</a:t>
            </a:r>
            <a:r>
              <a:rPr lang="en-US" baseline="0" dirty="0" smtClean="0"/>
              <a:t> or Android – typography is front and center, and the general philosophy is content over chrome.  (you can see this in the people hub screenshot)</a:t>
            </a:r>
          </a:p>
          <a:p>
            <a:endParaRPr lang="en-US" baseline="0" dirty="0" smtClean="0"/>
          </a:p>
          <a:p>
            <a:r>
              <a:rPr lang="en-US" baseline="0" dirty="0" smtClean="0"/>
              <a:t>You can write games for Windows Phone with XNA, which is the same SDK you can use to write Xbox games, and games can tie in to the same achievement system.</a:t>
            </a:r>
          </a:p>
          <a:p>
            <a:endParaRPr lang="en-US" baseline="0" dirty="0" smtClean="0"/>
          </a:p>
          <a:p>
            <a:r>
              <a:rPr lang="en-US" baseline="0" dirty="0" smtClean="0"/>
              <a:t>Finally, you can view and edit Word, Excel, and PowerPoint documents on your phone, and it automatically syncs with </a:t>
            </a:r>
            <a:r>
              <a:rPr lang="en-US" baseline="0" dirty="0" err="1" smtClean="0"/>
              <a:t>Skydrive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5</a:t>
            </a:fld>
            <a:endParaRPr lang="en-US"/>
          </a:p>
        </p:txBody>
      </p:sp>
    </p:spTree>
    <p:extLst>
      <p:ext uri="{BB962C8B-B14F-4D97-AF65-F5344CB8AC3E}">
        <p14:creationId xmlns:p14="http://schemas.microsoft.com/office/powerpoint/2010/main" val="2509086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on to Windows Phone</a:t>
            </a:r>
            <a:r>
              <a:rPr lang="en-US" baseline="0" dirty="0" smtClean="0"/>
              <a:t> 8. </a:t>
            </a:r>
            <a:r>
              <a:rPr lang="en-US" dirty="0" smtClean="0"/>
              <a:t>Not only are Windows Phone 7.5 apps compatibl</a:t>
            </a:r>
            <a:r>
              <a:rPr lang="en-US" baseline="0" dirty="0" smtClean="0"/>
              <a:t>e with Windows Phone 8, but you can use Portable Class Libraries to share code between Windows Phone, Windows 8, Silverlight, and .NET apps! This can be a great way to get started developing for Windows Phone if you have any sort of existing .NET apps.</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6</a:t>
            </a:fld>
            <a:endParaRPr lang="en-US"/>
          </a:p>
        </p:txBody>
      </p:sp>
    </p:spTree>
    <p:extLst>
      <p:ext uri="{BB962C8B-B14F-4D97-AF65-F5344CB8AC3E}">
        <p14:creationId xmlns:p14="http://schemas.microsoft.com/office/powerpoint/2010/main" val="15838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flashier new features</a:t>
            </a:r>
            <a:r>
              <a:rPr lang="en-US" baseline="0" dirty="0" smtClean="0"/>
              <a:t> in Windows Phone 8 are the new sizes of live tiles.  In Windows Phone 7 third-party apps could only use “medium” live tiles, but now small, medium, and large tiles are available to all apps.  The user decides what size to make each tile, as well as its position on the Start Screen. Apps should support all three sizes of live tiles.  There are also a few new styles – </a:t>
            </a:r>
            <a:r>
              <a:rPr lang="en-US" b="1" baseline="0" dirty="0" smtClean="0"/>
              <a:t>iconic</a:t>
            </a:r>
            <a:r>
              <a:rPr lang="en-US" baseline="0" dirty="0" smtClean="0"/>
              <a:t> for apps that want to emphasize a count (e.g. new messages) and </a:t>
            </a:r>
            <a:r>
              <a:rPr lang="en-US" b="1" baseline="0" dirty="0" smtClean="0"/>
              <a:t>cycle</a:t>
            </a:r>
            <a:r>
              <a:rPr lang="en-US" b="0" baseline="0" dirty="0" smtClean="0"/>
              <a:t> for apps that want to rotate through full-size pictures.</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7</a:t>
            </a:fld>
            <a:endParaRPr lang="en-US"/>
          </a:p>
        </p:txBody>
      </p:sp>
    </p:spTree>
    <p:extLst>
      <p:ext uri="{BB962C8B-B14F-4D97-AF65-F5344CB8AC3E}">
        <p14:creationId xmlns:p14="http://schemas.microsoft.com/office/powerpoint/2010/main" val="59349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Phone 8 also has a bunch of new APIs</a:t>
            </a:r>
            <a:r>
              <a:rPr lang="en-US" baseline="0" dirty="0" smtClean="0"/>
              <a:t> for developers to take advantage of.</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8</a:t>
            </a:fld>
            <a:endParaRPr lang="en-US"/>
          </a:p>
        </p:txBody>
      </p:sp>
    </p:spTree>
    <p:extLst>
      <p:ext uri="{BB962C8B-B14F-4D97-AF65-F5344CB8AC3E}">
        <p14:creationId xmlns:p14="http://schemas.microsoft.com/office/powerpoint/2010/main" val="1213767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a:t>
            </a:r>
            <a:r>
              <a:rPr lang="en-US" baseline="0" dirty="0" smtClean="0"/>
              <a:t> about some of the nuts and bolts of developing for Windows Phone.</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9</a:t>
            </a:fld>
            <a:endParaRPr lang="en-US"/>
          </a:p>
        </p:txBody>
      </p:sp>
    </p:spTree>
    <p:extLst>
      <p:ext uri="{BB962C8B-B14F-4D97-AF65-F5344CB8AC3E}">
        <p14:creationId xmlns:p14="http://schemas.microsoft.com/office/powerpoint/2010/main" val="3222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a:t>
            </a:r>
            <a:r>
              <a:rPr lang="en-US" baseline="0" dirty="0" smtClean="0"/>
              <a:t> to focus on XAML apps here, as opposed to C++ or XNA apps. XAML apps use a page-based model, and the UI for a page is generally laid out in a XAML file.  You can also use the designer in Visual Studio to drag and drop controls on a page, which will generate the XAML for you.</a:t>
            </a:r>
            <a:endParaRPr lang="en-US" dirty="0"/>
          </a:p>
        </p:txBody>
      </p:sp>
      <p:sp>
        <p:nvSpPr>
          <p:cNvPr id="4" name="Slide Number Placeholder 3"/>
          <p:cNvSpPr>
            <a:spLocks noGrp="1"/>
          </p:cNvSpPr>
          <p:nvPr>
            <p:ph type="sldNum" sz="quarter" idx="10"/>
          </p:nvPr>
        </p:nvSpPr>
        <p:spPr/>
        <p:txBody>
          <a:bodyPr/>
          <a:lstStyle/>
          <a:p>
            <a:fld id="{A33C9D42-2487-4960-B2F6-503473E4B28B}" type="slidenum">
              <a:rPr lang="en-US" smtClean="0"/>
              <a:t>11</a:t>
            </a:fld>
            <a:endParaRPr lang="en-US"/>
          </a:p>
        </p:txBody>
      </p:sp>
    </p:spTree>
    <p:extLst>
      <p:ext uri="{BB962C8B-B14F-4D97-AF65-F5344CB8AC3E}">
        <p14:creationId xmlns:p14="http://schemas.microsoft.com/office/powerpoint/2010/main" val="3629926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1.xml"/><Relationship Id="rId4" Type="http://schemas.openxmlformats.org/officeDocument/2006/relationships/image" Target="../media/image11.w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1.xml"/><Relationship Id="rId4" Type="http://schemas.openxmlformats.org/officeDocument/2006/relationships/image" Target="../media/image11.w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1.xml"/><Relationship Id="rId4" Type="http://schemas.openxmlformats.org/officeDocument/2006/relationships/image" Target="../media/image11.w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1.xml"/><Relationship Id="rId4" Type="http://schemas.openxmlformats.org/officeDocument/2006/relationships/image" Target="../media/image11.w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1.xml"/><Relationship Id="rId4" Type="http://schemas.openxmlformats.org/officeDocument/2006/relationships/image" Target="../media/image11.wmf"/></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2.xml"/><Relationship Id="rId5" Type="http://schemas.openxmlformats.org/officeDocument/2006/relationships/image" Target="../media/image1.wmf"/><Relationship Id="rId4" Type="http://schemas.openxmlformats.org/officeDocument/2006/relationships/image" Target="../media/image11.w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Master" Target="../slideMasters/slideMaster1.xml"/><Relationship Id="rId4" Type="http://schemas.openxmlformats.org/officeDocument/2006/relationships/image" Target="../media/image11.w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RO_TITLE_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621" y="2065867"/>
            <a:ext cx="5488512" cy="2438400"/>
          </a:xfrm>
        </p:spPr>
        <p:txBody>
          <a:bodyPr lIns="0" tIns="0" rIns="0" anchor="t"/>
          <a:lstStyle>
            <a:lvl1pPr marL="0" algn="l">
              <a:lnSpc>
                <a:spcPts val="9066"/>
              </a:lnSpc>
              <a:spcBef>
                <a:spcPts val="0"/>
              </a:spcBef>
              <a:defRPr sz="10666" b="0" i="0" cap="all">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621" y="4521201"/>
            <a:ext cx="5471579" cy="1557865"/>
          </a:xfrm>
          <a:prstGeom prst="rect">
            <a:avLst/>
          </a:prstGeom>
        </p:spPr>
        <p:txBody>
          <a:bodyPr lIns="0" tIns="61351" rIns="0" anchor="b">
            <a:noAutofit/>
          </a:bodyPr>
          <a:lstStyle>
            <a:lvl1pPr marL="0" indent="0" algn="l">
              <a:lnSpc>
                <a:spcPts val="2613"/>
              </a:lnSpc>
              <a:spcBef>
                <a:spcPts val="1136"/>
              </a:spcBef>
              <a:buNone/>
              <a:defRPr sz="2667" b="0" i="0" cap="none" spc="0" baseline="0">
                <a:solidFill>
                  <a:schemeClr val="tx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en-US" smtClean="0"/>
              <a:t>Click to edit Master text styles</a:t>
            </a:r>
          </a:p>
        </p:txBody>
      </p:sp>
      <p:sp>
        <p:nvSpPr>
          <p:cNvPr id="2646" name="Text Placeholder 2645"/>
          <p:cNvSpPr>
            <a:spLocks noGrp="1"/>
          </p:cNvSpPr>
          <p:nvPr>
            <p:ph type="body" sz="quarter" idx="13"/>
          </p:nvPr>
        </p:nvSpPr>
        <p:spPr>
          <a:xfrm>
            <a:off x="558800" y="524933"/>
            <a:ext cx="5486400" cy="1422400"/>
          </a:xfrm>
        </p:spPr>
        <p:txBody>
          <a:bodyPr anchor="b"/>
          <a:lstStyle>
            <a:lvl1pPr marL="0" indent="0">
              <a:lnSpc>
                <a:spcPts val="3067"/>
              </a:lnSpc>
              <a:spcBef>
                <a:spcPts val="0"/>
              </a:spcBef>
              <a:buFont typeface="Arial"/>
              <a:buNone/>
              <a:defRPr sz="3333" cap="all">
                <a:solidFill>
                  <a:srgbClr val="124191"/>
                </a:solidFill>
                <a:latin typeface="Nokia Pure Headline Extra Bold"/>
                <a:cs typeface="Nokia Pure Headline Extra Bold"/>
              </a:defRPr>
            </a:lvl1pPr>
          </a:lstStyle>
          <a:p>
            <a:pPr lvl="0"/>
            <a:r>
              <a:rPr lang="en-US" smtClean="0"/>
              <a:t>Click to edit Master text styles</a:t>
            </a:r>
          </a:p>
        </p:txBody>
      </p:sp>
      <p:pic>
        <p:nvPicPr>
          <p:cNvPr id="4" name="Picture 3" descr="2. cube-closed_.png"/>
          <p:cNvPicPr>
            <a:picLocks noChangeAspect="1"/>
          </p:cNvPicPr>
          <p:nvPr/>
        </p:nvPicPr>
        <p:blipFill rotWithShape="1">
          <a:blip r:embed="rId2" cstate="print">
            <a:extLst>
              <a:ext uri="{28A0092B-C50C-407E-A947-70E740481C1C}">
                <a14:useLocalDpi xmlns:a14="http://schemas.microsoft.com/office/drawing/2010/main"/>
              </a:ext>
            </a:extLst>
          </a:blip>
          <a:srcRect t="19125" r="22015"/>
          <a:stretch/>
        </p:blipFill>
        <p:spPr>
          <a:xfrm>
            <a:off x="5753413" y="-1"/>
            <a:ext cx="6438588" cy="5546417"/>
          </a:xfrm>
          <a:prstGeom prst="rect">
            <a:avLst/>
          </a:prstGeom>
        </p:spPr>
      </p:pic>
      <p:pic>
        <p:nvPicPr>
          <p:cNvPr id="10" name="Picture 9" descr="Nokia_Developer_logo-lockup.wm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5667" y="6535196"/>
            <a:ext cx="1312333" cy="143613"/>
          </a:xfrm>
          <a:prstGeom prst="rect">
            <a:avLst/>
          </a:prstGeom>
        </p:spPr>
      </p:pic>
    </p:spTree>
    <p:extLst>
      <p:ext uri="{BB962C8B-B14F-4D97-AF65-F5344CB8AC3E}">
        <p14:creationId xmlns:p14="http://schemas.microsoft.com/office/powerpoint/2010/main" val="1137481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_NORMAL">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573621" y="2133600"/>
            <a:ext cx="11043800" cy="3928533"/>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303000" indent="-303000">
              <a:lnSpc>
                <a:spcPts val="2500"/>
              </a:lnSpc>
              <a:spcBef>
                <a:spcPts val="1368"/>
              </a:spcBef>
              <a:spcAft>
                <a:spcPts val="568"/>
              </a:spcAft>
              <a:buClrTx/>
              <a:buSzPct val="75000"/>
              <a:buFontTx/>
              <a:buNone/>
              <a:defRPr sz="2533" b="0" i="0" spc="-68">
                <a:solidFill>
                  <a:srgbClr val="124191"/>
                </a:solidFill>
                <a:latin typeface="Nokia Pure Headline Extra Bold"/>
                <a:cs typeface="Nokia Pure Headline Extra Bold"/>
              </a:defRPr>
            </a:lvl2pPr>
            <a:lvl3pPr marL="505001"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707001"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7" name="Title 1"/>
          <p:cNvSpPr>
            <a:spLocks noGrp="1"/>
          </p:cNvSpPr>
          <p:nvPr>
            <p:ph type="ctrTitle"/>
          </p:nvPr>
        </p:nvSpPr>
        <p:spPr>
          <a:xfrm>
            <a:off x="574432" y="592671"/>
            <a:ext cx="11058768" cy="1523997"/>
          </a:xfrm>
        </p:spPr>
        <p:txBody>
          <a:bodyPr lIns="0" tIns="0" rIns="0" bIns="0" anchor="t" anchorCtr="0">
            <a:noAutofit/>
          </a:bodyPr>
          <a:lstStyle>
            <a:lvl1pPr algn="l">
              <a:lnSpc>
                <a:spcPts val="3600"/>
              </a:lnSpc>
              <a:defRPr sz="4267" b="0" cap="all" spc="0"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Tree>
    <p:extLst>
      <p:ext uri="{BB962C8B-B14F-4D97-AF65-F5344CB8AC3E}">
        <p14:creationId xmlns:p14="http://schemas.microsoft.com/office/powerpoint/2010/main" val="1803516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_NORMAL-BLUETILES">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573621" y="2133600"/>
            <a:ext cx="11043800" cy="3928533"/>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303000" indent="-303000">
              <a:lnSpc>
                <a:spcPts val="2500"/>
              </a:lnSpc>
              <a:spcBef>
                <a:spcPts val="1368"/>
              </a:spcBef>
              <a:spcAft>
                <a:spcPts val="568"/>
              </a:spcAft>
              <a:buClrTx/>
              <a:buSzPct val="75000"/>
              <a:buFontTx/>
              <a:buNone/>
              <a:defRPr sz="2533" b="0" i="0" spc="-68">
                <a:solidFill>
                  <a:srgbClr val="124191"/>
                </a:solidFill>
                <a:latin typeface="Nokia Pure Headline Extra Bold"/>
                <a:cs typeface="Nokia Pure Headline Extra Bold"/>
              </a:defRPr>
            </a:lvl2pPr>
            <a:lvl3pPr marL="505001"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707001"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7" name="Title 1"/>
          <p:cNvSpPr>
            <a:spLocks noGrp="1"/>
          </p:cNvSpPr>
          <p:nvPr>
            <p:ph type="ctrTitle"/>
          </p:nvPr>
        </p:nvSpPr>
        <p:spPr>
          <a:xfrm>
            <a:off x="574432" y="592671"/>
            <a:ext cx="11058768" cy="1523997"/>
          </a:xfrm>
        </p:spPr>
        <p:txBody>
          <a:bodyPr lIns="0" tIns="0" rIns="0" bIns="0" anchor="t" anchorCtr="0">
            <a:noAutofit/>
          </a:bodyPr>
          <a:lstStyle>
            <a:lvl1pPr algn="l">
              <a:lnSpc>
                <a:spcPts val="5867"/>
              </a:lnSpc>
              <a:defRPr sz="6667"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Tree>
    <p:extLst>
      <p:ext uri="{BB962C8B-B14F-4D97-AF65-F5344CB8AC3E}">
        <p14:creationId xmlns:p14="http://schemas.microsoft.com/office/powerpoint/2010/main" val="2246272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_NORMAL_1-ROW-HEADER">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573621" y="1490133"/>
            <a:ext cx="11043800" cy="4572000"/>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303000" indent="-303000">
              <a:lnSpc>
                <a:spcPts val="2500"/>
              </a:lnSpc>
              <a:spcBef>
                <a:spcPts val="1368"/>
              </a:spcBef>
              <a:spcAft>
                <a:spcPts val="568"/>
              </a:spcAft>
              <a:buClrTx/>
              <a:buSzPct val="75000"/>
              <a:buFontTx/>
              <a:buNone/>
              <a:defRPr sz="2533" b="0" i="0" spc="-68">
                <a:solidFill>
                  <a:srgbClr val="124191"/>
                </a:solidFill>
                <a:latin typeface="Nokia Pure Headline Extra Bold"/>
                <a:cs typeface="Nokia Pure Headline Extra Bold"/>
              </a:defRPr>
            </a:lvl2pPr>
            <a:lvl3pPr marL="505001"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707001"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7" name="Title 1"/>
          <p:cNvSpPr>
            <a:spLocks noGrp="1"/>
          </p:cNvSpPr>
          <p:nvPr>
            <p:ph type="ctrTitle"/>
          </p:nvPr>
        </p:nvSpPr>
        <p:spPr>
          <a:xfrm>
            <a:off x="574432" y="592672"/>
            <a:ext cx="11058768" cy="880529"/>
          </a:xfrm>
        </p:spPr>
        <p:txBody>
          <a:bodyPr lIns="0" tIns="0" rIns="0" bIns="0" anchor="t" anchorCtr="0">
            <a:noAutofit/>
          </a:bodyPr>
          <a:lstStyle>
            <a:lvl1pPr algn="l">
              <a:lnSpc>
                <a:spcPts val="5867"/>
              </a:lnSpc>
              <a:defRPr sz="6667"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Tree>
    <p:extLst>
      <p:ext uri="{BB962C8B-B14F-4D97-AF65-F5344CB8AC3E}">
        <p14:creationId xmlns:p14="http://schemas.microsoft.com/office/powerpoint/2010/main" val="3528871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_NARROW">
    <p:bg>
      <p:bgPr>
        <a:solidFill>
          <a:schemeClr val="bg1"/>
        </a:solidFill>
        <a:effectLst/>
      </p:bgPr>
    </p:bg>
    <p:spTree>
      <p:nvGrpSpPr>
        <p:cNvPr id="1" name=""/>
        <p:cNvGrpSpPr/>
        <p:nvPr/>
      </p:nvGrpSpPr>
      <p:grpSpPr>
        <a:xfrm>
          <a:off x="0" y="0"/>
          <a:ext cx="0" cy="0"/>
          <a:chOff x="0" y="0"/>
          <a:chExt cx="0" cy="0"/>
        </a:xfrm>
      </p:grpSpPr>
      <p:sp>
        <p:nvSpPr>
          <p:cNvPr id="33" name="Title 1"/>
          <p:cNvSpPr>
            <a:spLocks noGrp="1"/>
          </p:cNvSpPr>
          <p:nvPr>
            <p:ph type="ctrTitle"/>
          </p:nvPr>
        </p:nvSpPr>
        <p:spPr>
          <a:xfrm>
            <a:off x="574432" y="592671"/>
            <a:ext cx="11058768" cy="1523997"/>
          </a:xfrm>
        </p:spPr>
        <p:txBody>
          <a:bodyPr lIns="0" tIns="0" rIns="0" bIns="0" anchor="t" anchorCtr="0">
            <a:normAutofit/>
          </a:bodyPr>
          <a:lstStyle>
            <a:lvl1pPr algn="l">
              <a:lnSpc>
                <a:spcPts val="5867"/>
              </a:lnSpc>
              <a:defRPr sz="6667"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37" name="Content Placeholder 2"/>
          <p:cNvSpPr>
            <a:spLocks noGrp="1"/>
          </p:cNvSpPr>
          <p:nvPr>
            <p:ph idx="1"/>
          </p:nvPr>
        </p:nvSpPr>
        <p:spPr>
          <a:xfrm>
            <a:off x="573622" y="2133600"/>
            <a:ext cx="5911845" cy="3945467"/>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303000" indent="-303000">
              <a:lnSpc>
                <a:spcPts val="2500"/>
              </a:lnSpc>
              <a:spcBef>
                <a:spcPts val="568"/>
              </a:spcBef>
              <a:spcAft>
                <a:spcPts val="568"/>
              </a:spcAft>
              <a:buClrTx/>
              <a:buSzPct val="75000"/>
              <a:buFontTx/>
              <a:buNone/>
              <a:defRPr sz="2533" b="0" i="0" spc="-68">
                <a:solidFill>
                  <a:srgbClr val="124191"/>
                </a:solidFill>
                <a:latin typeface="Nokia Pure Headline Extra Bold"/>
                <a:cs typeface="Nokia Pure Headline Extra Bold"/>
              </a:defRPr>
            </a:lvl2pPr>
            <a:lvl3pPr marL="505001"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707001"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33472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_DOUBLE">
    <p:bg>
      <p:bgPr>
        <a:solidFill>
          <a:schemeClr val="bg1"/>
        </a:solidFill>
        <a:effectLst/>
      </p:bgPr>
    </p:bg>
    <p:spTree>
      <p:nvGrpSpPr>
        <p:cNvPr id="1" name=""/>
        <p:cNvGrpSpPr/>
        <p:nvPr/>
      </p:nvGrpSpPr>
      <p:grpSpPr>
        <a:xfrm>
          <a:off x="0" y="0"/>
          <a:ext cx="0" cy="0"/>
          <a:chOff x="0" y="0"/>
          <a:chExt cx="0" cy="0"/>
        </a:xfrm>
      </p:grpSpPr>
      <p:sp>
        <p:nvSpPr>
          <p:cNvPr id="26" name="Title 1"/>
          <p:cNvSpPr>
            <a:spLocks noGrp="1"/>
          </p:cNvSpPr>
          <p:nvPr>
            <p:ph type="ctrTitle"/>
          </p:nvPr>
        </p:nvSpPr>
        <p:spPr>
          <a:xfrm>
            <a:off x="574432" y="592671"/>
            <a:ext cx="11058768" cy="1523997"/>
          </a:xfrm>
        </p:spPr>
        <p:txBody>
          <a:bodyPr lIns="0" tIns="0" rIns="0" bIns="0" anchor="t" anchorCtr="0">
            <a:noAutofit/>
          </a:bodyPr>
          <a:lstStyle>
            <a:lvl1pPr algn="l">
              <a:lnSpc>
                <a:spcPts val="5867"/>
              </a:lnSpc>
              <a:defRPr sz="6667"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30" name="Content Placeholder 2"/>
          <p:cNvSpPr>
            <a:spLocks noGrp="1"/>
          </p:cNvSpPr>
          <p:nvPr>
            <p:ph idx="1"/>
          </p:nvPr>
        </p:nvSpPr>
        <p:spPr>
          <a:xfrm>
            <a:off x="573621" y="2133600"/>
            <a:ext cx="5522379" cy="3962400"/>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303000" indent="-303000">
              <a:lnSpc>
                <a:spcPts val="2500"/>
              </a:lnSpc>
              <a:spcBef>
                <a:spcPts val="568"/>
              </a:spcBef>
              <a:spcAft>
                <a:spcPts val="568"/>
              </a:spcAft>
              <a:buClrTx/>
              <a:buSzPct val="75000"/>
              <a:buFontTx/>
              <a:buNone/>
              <a:defRPr sz="2533" b="0" i="0" spc="-68">
                <a:solidFill>
                  <a:srgbClr val="124191"/>
                </a:solidFill>
                <a:latin typeface="Nokia Pure Headline Extra Bold"/>
                <a:cs typeface="Nokia Pure Headline Extra Bold"/>
              </a:defRPr>
            </a:lvl2pPr>
            <a:lvl3pPr marL="505001"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707001"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1" name="Content Placeholder 2"/>
          <p:cNvSpPr>
            <a:spLocks noGrp="1"/>
          </p:cNvSpPr>
          <p:nvPr>
            <p:ph idx="10"/>
          </p:nvPr>
        </p:nvSpPr>
        <p:spPr>
          <a:xfrm>
            <a:off x="6110821" y="2133600"/>
            <a:ext cx="5522379" cy="3962400"/>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303000" indent="-303000">
              <a:lnSpc>
                <a:spcPts val="2500"/>
              </a:lnSpc>
              <a:spcBef>
                <a:spcPts val="568"/>
              </a:spcBef>
              <a:spcAft>
                <a:spcPts val="568"/>
              </a:spcAft>
              <a:buClrTx/>
              <a:buSzPct val="75000"/>
              <a:buFontTx/>
              <a:buNone/>
              <a:defRPr sz="2533" b="0" i="0" spc="-68">
                <a:solidFill>
                  <a:srgbClr val="124191"/>
                </a:solidFill>
                <a:latin typeface="Nokia Pure Headline Extra Bold"/>
                <a:cs typeface="Nokia Pure Headline Extra Bold"/>
              </a:defRPr>
            </a:lvl2pPr>
            <a:lvl3pPr marL="505001"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707001"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423827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EAR">
    <p:bg>
      <p:bgPr>
        <a:solidFill>
          <a:schemeClr val="bg1"/>
        </a:solidFill>
        <a:effectLst/>
      </p:bgPr>
    </p:bg>
    <p:spTree>
      <p:nvGrpSpPr>
        <p:cNvPr id="1" name=""/>
        <p:cNvGrpSpPr/>
        <p:nvPr/>
      </p:nvGrpSpPr>
      <p:grpSpPr>
        <a:xfrm>
          <a:off x="0" y="0"/>
          <a:ext cx="0" cy="0"/>
          <a:chOff x="0" y="0"/>
          <a:chExt cx="0" cy="0"/>
        </a:xfrm>
      </p:grpSpPr>
      <p:pic>
        <p:nvPicPr>
          <p:cNvPr id="6" name="Picture 5" descr="Nokia_Developer_logo-lockup.w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25667" y="6535196"/>
            <a:ext cx="1312333" cy="143613"/>
          </a:xfrm>
          <a:prstGeom prst="rect">
            <a:avLst/>
          </a:prstGeom>
        </p:spPr>
      </p:pic>
    </p:spTree>
    <p:extLst>
      <p:ext uri="{BB962C8B-B14F-4D97-AF65-F5344CB8AC3E}">
        <p14:creationId xmlns:p14="http://schemas.microsoft.com/office/powerpoint/2010/main" val="4102298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PLAIN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0270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_CAPTION">
    <p:spTree>
      <p:nvGrpSpPr>
        <p:cNvPr id="1" name=""/>
        <p:cNvGrpSpPr/>
        <p:nvPr/>
      </p:nvGrpSpPr>
      <p:grpSpPr>
        <a:xfrm>
          <a:off x="0" y="0"/>
          <a:ext cx="0" cy="0"/>
          <a:chOff x="0" y="0"/>
          <a:chExt cx="0" cy="0"/>
        </a:xfrm>
      </p:grpSpPr>
      <p:sp>
        <p:nvSpPr>
          <p:cNvPr id="2" name="Title 1"/>
          <p:cNvSpPr>
            <a:spLocks noGrp="1"/>
          </p:cNvSpPr>
          <p:nvPr>
            <p:ph type="title"/>
          </p:nvPr>
        </p:nvSpPr>
        <p:spPr>
          <a:xfrm>
            <a:off x="2269067" y="4800601"/>
            <a:ext cx="7874000" cy="566739"/>
          </a:xfrm>
        </p:spPr>
        <p:txBody>
          <a:bodyPr anchor="b"/>
          <a:lstStyle>
            <a:lvl1pPr algn="l">
              <a:defRPr sz="2267" b="1"/>
            </a:lvl1pPr>
          </a:lstStyle>
          <a:p>
            <a:r>
              <a:rPr lang="en-US" smtClean="0"/>
              <a:t>Click to edit Master title style</a:t>
            </a:r>
            <a:endParaRPr lang="en-US"/>
          </a:p>
        </p:txBody>
      </p:sp>
      <p:sp>
        <p:nvSpPr>
          <p:cNvPr id="3" name="Picture Placeholder 2"/>
          <p:cNvSpPr>
            <a:spLocks noGrp="1"/>
          </p:cNvSpPr>
          <p:nvPr>
            <p:ph type="pic" idx="1"/>
          </p:nvPr>
        </p:nvSpPr>
        <p:spPr>
          <a:xfrm>
            <a:off x="2252133" y="612775"/>
            <a:ext cx="7874000" cy="4114800"/>
          </a:xfrm>
          <a:prstGeom prst="rect">
            <a:avLst/>
          </a:prstGeom>
        </p:spPr>
        <p:txBody>
          <a:bodyPr/>
          <a:lstStyle>
            <a:lvl1pPr marL="0" indent="0">
              <a:buNone/>
              <a:defRPr sz="3600"/>
            </a:lvl1pPr>
            <a:lvl2pPr marL="519430" indent="0">
              <a:buNone/>
              <a:defRPr sz="3200"/>
            </a:lvl2pPr>
            <a:lvl3pPr marL="1038858" indent="0">
              <a:buNone/>
              <a:defRPr sz="2667"/>
            </a:lvl3pPr>
            <a:lvl4pPr marL="1558288" indent="0">
              <a:buNone/>
              <a:defRPr sz="2267"/>
            </a:lvl4pPr>
            <a:lvl5pPr marL="2077716" indent="0">
              <a:buNone/>
              <a:defRPr sz="2267"/>
            </a:lvl5pPr>
            <a:lvl6pPr marL="2597146" indent="0">
              <a:buNone/>
              <a:defRPr sz="2267"/>
            </a:lvl6pPr>
            <a:lvl7pPr marL="3116574" indent="0">
              <a:buNone/>
              <a:defRPr sz="2267"/>
            </a:lvl7pPr>
            <a:lvl8pPr marL="3636004" indent="0">
              <a:buNone/>
              <a:defRPr sz="2267"/>
            </a:lvl8pPr>
            <a:lvl9pPr marL="4155432" indent="0">
              <a:buNone/>
              <a:defRPr sz="2267"/>
            </a:lvl9pPr>
          </a:lstStyle>
          <a:p>
            <a:r>
              <a:rPr lang="en-US" dirty="0" smtClean="0"/>
              <a:t>Click icon to add picture</a:t>
            </a:r>
            <a:endParaRPr lang="en-US" dirty="0"/>
          </a:p>
        </p:txBody>
      </p:sp>
      <p:sp>
        <p:nvSpPr>
          <p:cNvPr id="4" name="Text Placeholder 3"/>
          <p:cNvSpPr>
            <a:spLocks noGrp="1"/>
          </p:cNvSpPr>
          <p:nvPr>
            <p:ph type="body" sz="half" idx="2"/>
          </p:nvPr>
        </p:nvSpPr>
        <p:spPr>
          <a:xfrm>
            <a:off x="2269067" y="5367340"/>
            <a:ext cx="7874000" cy="660928"/>
          </a:xfrm>
          <a:prstGeom prst="rect">
            <a:avLst/>
          </a:prstGeom>
        </p:spPr>
        <p:txBody>
          <a:bodyPr/>
          <a:lstStyle>
            <a:lvl1pPr marL="0" indent="0">
              <a:buNone/>
              <a:defRPr sz="1600"/>
            </a:lvl1pPr>
            <a:lvl2pPr marL="519430" indent="0">
              <a:buNone/>
              <a:defRPr sz="1333"/>
            </a:lvl2pPr>
            <a:lvl3pPr marL="1038858" indent="0">
              <a:buNone/>
              <a:defRPr sz="1200"/>
            </a:lvl3pPr>
            <a:lvl4pPr marL="1558288" indent="0">
              <a:buNone/>
              <a:defRPr sz="1067"/>
            </a:lvl4pPr>
            <a:lvl5pPr marL="2077716" indent="0">
              <a:buNone/>
              <a:defRPr sz="1067"/>
            </a:lvl5pPr>
            <a:lvl6pPr marL="2597146" indent="0">
              <a:buNone/>
              <a:defRPr sz="1067"/>
            </a:lvl6pPr>
            <a:lvl7pPr marL="3116574" indent="0">
              <a:buNone/>
              <a:defRPr sz="1067"/>
            </a:lvl7pPr>
            <a:lvl8pPr marL="3636004" indent="0">
              <a:buNone/>
              <a:defRPr sz="1067"/>
            </a:lvl8pPr>
            <a:lvl9pPr marL="4155432" indent="0">
              <a:buNone/>
              <a:defRPr sz="1067"/>
            </a:lvl9pPr>
          </a:lstStyle>
          <a:p>
            <a:pPr lvl="0"/>
            <a:r>
              <a:rPr lang="en-US" smtClean="0"/>
              <a:t>Click to edit Master text styles</a:t>
            </a:r>
          </a:p>
        </p:txBody>
      </p:sp>
    </p:spTree>
    <p:extLst>
      <p:ext uri="{BB962C8B-B14F-4D97-AF65-F5344CB8AC3E}">
        <p14:creationId xmlns:p14="http://schemas.microsoft.com/office/powerpoint/2010/main" val="705102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7267" y="1333010"/>
            <a:ext cx="8494515" cy="852621"/>
          </a:xfrm>
          <a:prstGeom prst="rect">
            <a:avLst/>
          </a:prstGeom>
        </p:spPr>
        <p:txBody>
          <a:bodyPr/>
          <a:lstStyle>
            <a:lvl1pPr marL="0" indent="0" algn="l">
              <a:buNone/>
              <a:defRPr sz="3200">
                <a:solidFill>
                  <a:srgbClr val="124191"/>
                </a:solidFill>
                <a:latin typeface="Nokia Pure Headline AS Light"/>
                <a:cs typeface="Nokia Pure Headline AS Bold"/>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2" name="Title Placeholder 1"/>
          <p:cNvSpPr>
            <a:spLocks noGrp="1"/>
          </p:cNvSpPr>
          <p:nvPr>
            <p:ph type="title"/>
          </p:nvPr>
        </p:nvSpPr>
        <p:spPr>
          <a:xfrm>
            <a:off x="567267" y="599018"/>
            <a:ext cx="11113224" cy="723797"/>
          </a:xfrm>
          <a:prstGeom prst="rect">
            <a:avLst/>
          </a:prstGeom>
        </p:spPr>
        <p:txBody>
          <a:bodyPr anchor="t">
            <a:noAutofit/>
          </a:bodyPr>
          <a:lstStyle>
            <a:lvl1pPr algn="l">
              <a:lnSpc>
                <a:spcPts val="4560"/>
              </a:lnSpc>
              <a:defRPr sz="4800" b="0" i="0" cap="all" spc="-93">
                <a:solidFill>
                  <a:srgbClr val="124191"/>
                </a:solidFill>
                <a:latin typeface="Nokia Pure Headline Extra Bold"/>
              </a:defRPr>
            </a:lvl1pPr>
          </a:lstStyle>
          <a:p>
            <a:r>
              <a:rPr lang="en-US" smtClean="0"/>
              <a:t>Click to edit Master title style</a:t>
            </a:r>
            <a:endParaRPr lang="en-US" dirty="0"/>
          </a:p>
        </p:txBody>
      </p:sp>
      <p:sp>
        <p:nvSpPr>
          <p:cNvPr id="4" name="Text Placeholder 3"/>
          <p:cNvSpPr>
            <a:spLocks noGrp="1"/>
          </p:cNvSpPr>
          <p:nvPr>
            <p:ph type="body" sz="quarter" idx="12"/>
          </p:nvPr>
        </p:nvSpPr>
        <p:spPr>
          <a:xfrm>
            <a:off x="567268" y="2067985"/>
            <a:ext cx="8346017" cy="3845983"/>
          </a:xfrm>
          <a:prstGeom prst="rect">
            <a:avLst/>
          </a:prstGeom>
        </p:spPr>
        <p:txBody>
          <a:bodyPr/>
          <a:lstStyle>
            <a:lvl1pPr marL="0" indent="0">
              <a:buNone/>
              <a:defRPr sz="1867">
                <a:solidFill>
                  <a:srgbClr val="124191"/>
                </a:solidFill>
                <a:latin typeface="Nokia Pure Text Light"/>
              </a:defRPr>
            </a:lvl1pPr>
          </a:lstStyle>
          <a:p>
            <a:pPr lvl="0"/>
            <a:r>
              <a:rPr lang="en-US" smtClean="0"/>
              <a:t>Click to edit Master text styles</a:t>
            </a:r>
          </a:p>
        </p:txBody>
      </p:sp>
    </p:spTree>
    <p:extLst>
      <p:ext uri="{BB962C8B-B14F-4D97-AF65-F5344CB8AC3E}">
        <p14:creationId xmlns:p14="http://schemas.microsoft.com/office/powerpoint/2010/main" val="3126224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9AD3D87-FC4A-4ED3-8675-23CF5C03F6A4}" type="datetimeFigureOut">
              <a:rPr lang="en-US" smtClean="0"/>
              <a:t>10/22/2013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8C7D0E4-2E72-4A83-A996-5A60F8F8C664}" type="slidenum">
              <a:rPr lang="en-US" smtClean="0"/>
              <a:t>‹#›</a:t>
            </a:fld>
            <a:endParaRPr lang="en-US" dirty="0"/>
          </a:p>
        </p:txBody>
      </p:sp>
    </p:spTree>
    <p:extLst>
      <p:ext uri="{BB962C8B-B14F-4D97-AF65-F5344CB8AC3E}">
        <p14:creationId xmlns:p14="http://schemas.microsoft.com/office/powerpoint/2010/main" val="31725871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HERO_TITLE_B">
    <p:bg>
      <p:bgPr>
        <a:solidFill>
          <a:schemeClr val="bg1"/>
        </a:solidFill>
        <a:effectLst/>
      </p:bgPr>
    </p:bg>
    <p:spTree>
      <p:nvGrpSpPr>
        <p:cNvPr id="1" name=""/>
        <p:cNvGrpSpPr/>
        <p:nvPr/>
      </p:nvGrpSpPr>
      <p:grpSpPr>
        <a:xfrm>
          <a:off x="0" y="0"/>
          <a:ext cx="0" cy="0"/>
          <a:chOff x="0" y="0"/>
          <a:chExt cx="0" cy="0"/>
        </a:xfrm>
      </p:grpSpPr>
      <p:pic>
        <p:nvPicPr>
          <p:cNvPr id="5" name="Picture 4" descr="1. cube-open.png"/>
          <p:cNvPicPr>
            <a:picLocks noChangeAspect="1"/>
          </p:cNvPicPr>
          <p:nvPr/>
        </p:nvPicPr>
        <p:blipFill rotWithShape="1">
          <a:blip r:embed="rId2" cstate="print">
            <a:extLst>
              <a:ext uri="{28A0092B-C50C-407E-A947-70E740481C1C}">
                <a14:useLocalDpi xmlns:a14="http://schemas.microsoft.com/office/drawing/2010/main" val="0"/>
              </a:ext>
            </a:extLst>
          </a:blip>
          <a:srcRect t="10840" r="21985"/>
          <a:stretch/>
        </p:blipFill>
        <p:spPr>
          <a:xfrm>
            <a:off x="6002867" y="1"/>
            <a:ext cx="6189133" cy="5875369"/>
          </a:xfrm>
          <a:prstGeom prst="rect">
            <a:avLst/>
          </a:prstGeom>
        </p:spPr>
      </p:pic>
      <p:sp>
        <p:nvSpPr>
          <p:cNvPr id="2" name="Title 1"/>
          <p:cNvSpPr>
            <a:spLocks noGrp="1"/>
          </p:cNvSpPr>
          <p:nvPr>
            <p:ph type="title"/>
          </p:nvPr>
        </p:nvSpPr>
        <p:spPr>
          <a:xfrm>
            <a:off x="573621" y="2065867"/>
            <a:ext cx="5488512" cy="2438400"/>
          </a:xfrm>
        </p:spPr>
        <p:txBody>
          <a:bodyPr lIns="0" tIns="0" rIns="0" anchor="t"/>
          <a:lstStyle>
            <a:lvl1pPr marL="0" algn="l">
              <a:lnSpc>
                <a:spcPts val="9066"/>
              </a:lnSpc>
              <a:spcBef>
                <a:spcPts val="0"/>
              </a:spcBef>
              <a:defRPr sz="10666" b="0" i="0" cap="all">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621" y="4521201"/>
            <a:ext cx="5471579" cy="1557865"/>
          </a:xfrm>
          <a:prstGeom prst="rect">
            <a:avLst/>
          </a:prstGeom>
        </p:spPr>
        <p:txBody>
          <a:bodyPr lIns="0" tIns="61351" rIns="0" anchor="b">
            <a:noAutofit/>
          </a:bodyPr>
          <a:lstStyle>
            <a:lvl1pPr marL="0" indent="0" algn="l">
              <a:lnSpc>
                <a:spcPts val="2613"/>
              </a:lnSpc>
              <a:spcBef>
                <a:spcPts val="1136"/>
              </a:spcBef>
              <a:buNone/>
              <a:defRPr sz="2667" b="0" i="0" cap="none" spc="0" baseline="0">
                <a:solidFill>
                  <a:schemeClr val="tx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en-US" smtClean="0"/>
              <a:t>Click to edit Master text styles</a:t>
            </a:r>
          </a:p>
        </p:txBody>
      </p:sp>
      <p:sp>
        <p:nvSpPr>
          <p:cNvPr id="2646" name="Text Placeholder 2645"/>
          <p:cNvSpPr>
            <a:spLocks noGrp="1"/>
          </p:cNvSpPr>
          <p:nvPr>
            <p:ph type="body" sz="quarter" idx="13"/>
          </p:nvPr>
        </p:nvSpPr>
        <p:spPr>
          <a:xfrm>
            <a:off x="558800" y="524933"/>
            <a:ext cx="5486400" cy="1422400"/>
          </a:xfrm>
        </p:spPr>
        <p:txBody>
          <a:bodyPr anchor="b"/>
          <a:lstStyle>
            <a:lvl1pPr marL="0" indent="0">
              <a:lnSpc>
                <a:spcPts val="3067"/>
              </a:lnSpc>
              <a:spcBef>
                <a:spcPts val="0"/>
              </a:spcBef>
              <a:buFont typeface="Arial"/>
              <a:buNone/>
              <a:defRPr sz="3333" cap="all">
                <a:solidFill>
                  <a:srgbClr val="124191"/>
                </a:solidFill>
                <a:latin typeface="Nokia Pure Headline Extra Bold"/>
                <a:cs typeface="Nokia Pure Headline Extra Bold"/>
              </a:defRPr>
            </a:lvl1pPr>
          </a:lstStyle>
          <a:p>
            <a:pPr lvl="0"/>
            <a:r>
              <a:rPr lang="en-US" smtClean="0"/>
              <a:t>Click to edit Master text styles</a:t>
            </a:r>
          </a:p>
        </p:txBody>
      </p:sp>
      <p:pic>
        <p:nvPicPr>
          <p:cNvPr id="21" name="Picture 20" descr="Nokia_Developer_logo-lockup.wm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5667" y="6535196"/>
            <a:ext cx="1312333" cy="143613"/>
          </a:xfrm>
          <a:prstGeom prst="rect">
            <a:avLst/>
          </a:prstGeom>
        </p:spPr>
      </p:pic>
    </p:spTree>
    <p:extLst>
      <p:ext uri="{BB962C8B-B14F-4D97-AF65-F5344CB8AC3E}">
        <p14:creationId xmlns:p14="http://schemas.microsoft.com/office/powerpoint/2010/main" val="2725034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ERO_TITLE_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621" y="2065867"/>
            <a:ext cx="5488512" cy="2438400"/>
          </a:xfrm>
        </p:spPr>
        <p:txBody>
          <a:bodyPr lIns="0" tIns="0" rIns="0" anchor="t"/>
          <a:lstStyle>
            <a:lvl1pPr marL="0" algn="l">
              <a:lnSpc>
                <a:spcPct val="100000"/>
              </a:lnSpc>
              <a:spcBef>
                <a:spcPts val="0"/>
              </a:spcBef>
              <a:defRPr sz="5333" b="0" i="0" cap="all">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Text Placeholder 2"/>
          <p:cNvSpPr>
            <a:spLocks noGrp="1"/>
          </p:cNvSpPr>
          <p:nvPr>
            <p:ph type="body" idx="1"/>
          </p:nvPr>
        </p:nvSpPr>
        <p:spPr>
          <a:xfrm>
            <a:off x="573621" y="4521201"/>
            <a:ext cx="5471579" cy="1557865"/>
          </a:xfrm>
          <a:prstGeom prst="rect">
            <a:avLst/>
          </a:prstGeom>
        </p:spPr>
        <p:txBody>
          <a:bodyPr lIns="0" tIns="61351" rIns="0" anchor="b">
            <a:noAutofit/>
          </a:bodyPr>
          <a:lstStyle>
            <a:lvl1pPr marL="0" indent="0" algn="l">
              <a:lnSpc>
                <a:spcPts val="2613"/>
              </a:lnSpc>
              <a:spcBef>
                <a:spcPts val="1136"/>
              </a:spcBef>
              <a:buNone/>
              <a:defRPr sz="2667" b="0" i="0" cap="none" spc="0" baseline="0">
                <a:solidFill>
                  <a:schemeClr val="tx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fi-FI" dirty="0" smtClean="0"/>
              <a:t>Click to edit Master text styles</a:t>
            </a:r>
          </a:p>
        </p:txBody>
      </p:sp>
      <p:sp>
        <p:nvSpPr>
          <p:cNvPr id="2646" name="Text Placeholder 2645"/>
          <p:cNvSpPr>
            <a:spLocks noGrp="1"/>
          </p:cNvSpPr>
          <p:nvPr>
            <p:ph type="body" sz="quarter" idx="13"/>
          </p:nvPr>
        </p:nvSpPr>
        <p:spPr>
          <a:xfrm>
            <a:off x="558800" y="524933"/>
            <a:ext cx="5486400" cy="1422400"/>
          </a:xfrm>
        </p:spPr>
        <p:txBody>
          <a:bodyPr anchor="b"/>
          <a:lstStyle>
            <a:lvl1pPr marL="0" indent="0">
              <a:lnSpc>
                <a:spcPts val="3067"/>
              </a:lnSpc>
              <a:spcBef>
                <a:spcPts val="0"/>
              </a:spcBef>
              <a:buFont typeface="Arial"/>
              <a:buNone/>
              <a:defRPr sz="3333" cap="all">
                <a:solidFill>
                  <a:srgbClr val="124191"/>
                </a:solidFill>
                <a:latin typeface="Nokia Pure Headline Extra Bold"/>
                <a:cs typeface="Nokia Pure Headline Extra Bold"/>
              </a:defRPr>
            </a:lvl1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pic>
        <p:nvPicPr>
          <p:cNvPr id="21" name="Picture 20" descr="Nokia_Developer_logo-lockup.wmf"/>
          <p:cNvPicPr>
            <a:picLocks noChangeAspect="1"/>
          </p:cNvPicPr>
          <p:nvPr userDrawn="1"/>
        </p:nvPicPr>
        <p:blipFill>
          <a:blip r:embed="rId2"/>
          <a:stretch>
            <a:fillRect/>
          </a:stretch>
        </p:blipFill>
        <p:spPr>
          <a:xfrm>
            <a:off x="255449" y="6401411"/>
            <a:ext cx="2206171" cy="241429"/>
          </a:xfrm>
          <a:prstGeom prst="rect">
            <a:avLst/>
          </a:prstGeom>
        </p:spPr>
      </p:pic>
    </p:spTree>
    <p:extLst>
      <p:ext uri="{BB962C8B-B14F-4D97-AF65-F5344CB8AC3E}">
        <p14:creationId xmlns:p14="http://schemas.microsoft.com/office/powerpoint/2010/main" val="313259124"/>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ERO_TITLE_B">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621" y="2065867"/>
            <a:ext cx="5488512" cy="2438400"/>
          </a:xfrm>
        </p:spPr>
        <p:txBody>
          <a:bodyPr lIns="0" tIns="0" rIns="0" anchor="t"/>
          <a:lstStyle>
            <a:lvl1pPr marL="0" algn="l">
              <a:lnSpc>
                <a:spcPts val="9066"/>
              </a:lnSpc>
              <a:spcBef>
                <a:spcPts val="0"/>
              </a:spcBef>
              <a:defRPr sz="10666" b="0" i="0" cap="all">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Text Placeholder 2"/>
          <p:cNvSpPr>
            <a:spLocks noGrp="1"/>
          </p:cNvSpPr>
          <p:nvPr>
            <p:ph type="body" idx="1"/>
          </p:nvPr>
        </p:nvSpPr>
        <p:spPr>
          <a:xfrm>
            <a:off x="573621" y="4521201"/>
            <a:ext cx="5471579" cy="1557865"/>
          </a:xfrm>
          <a:prstGeom prst="rect">
            <a:avLst/>
          </a:prstGeom>
        </p:spPr>
        <p:txBody>
          <a:bodyPr lIns="0" tIns="61351" rIns="0" anchor="b">
            <a:noAutofit/>
          </a:bodyPr>
          <a:lstStyle>
            <a:lvl1pPr marL="0" indent="0" algn="l">
              <a:lnSpc>
                <a:spcPts val="2613"/>
              </a:lnSpc>
              <a:spcBef>
                <a:spcPts val="1136"/>
              </a:spcBef>
              <a:buNone/>
              <a:defRPr sz="2667" b="0" i="0" cap="none" spc="0" baseline="0">
                <a:solidFill>
                  <a:schemeClr val="tx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fi-FI" smtClean="0"/>
              <a:t>Click to edit Master text styles</a:t>
            </a:r>
          </a:p>
        </p:txBody>
      </p:sp>
      <p:sp>
        <p:nvSpPr>
          <p:cNvPr id="2646" name="Text Placeholder 2645"/>
          <p:cNvSpPr>
            <a:spLocks noGrp="1"/>
          </p:cNvSpPr>
          <p:nvPr>
            <p:ph type="body" sz="quarter" idx="13"/>
          </p:nvPr>
        </p:nvSpPr>
        <p:spPr>
          <a:xfrm>
            <a:off x="558800" y="524933"/>
            <a:ext cx="5486400" cy="1422400"/>
          </a:xfrm>
        </p:spPr>
        <p:txBody>
          <a:bodyPr anchor="b"/>
          <a:lstStyle>
            <a:lvl1pPr marL="0" indent="0">
              <a:lnSpc>
                <a:spcPts val="3067"/>
              </a:lnSpc>
              <a:spcBef>
                <a:spcPts val="0"/>
              </a:spcBef>
              <a:buFont typeface="Arial"/>
              <a:buNone/>
              <a:defRPr sz="3333" cap="all">
                <a:solidFill>
                  <a:srgbClr val="124191"/>
                </a:solidFill>
                <a:latin typeface="Nokia Pure Headline Extra Bold"/>
                <a:cs typeface="Nokia Pure Headline Extra Bold"/>
              </a:defRPr>
            </a:lvl1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pic>
        <p:nvPicPr>
          <p:cNvPr id="10" name="Picture 9" descr="Nokia_Developer_logo-lockup.wmf"/>
          <p:cNvPicPr>
            <a:picLocks noChangeAspect="1"/>
          </p:cNvPicPr>
          <p:nvPr userDrawn="1"/>
        </p:nvPicPr>
        <p:blipFill>
          <a:blip r:embed="rId2"/>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2310519305"/>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WIDE_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621" y="2065867"/>
            <a:ext cx="11045952" cy="2438400"/>
          </a:xfrm>
        </p:spPr>
        <p:txBody>
          <a:bodyPr lIns="0" tIns="0" rIns="0" anchor="t"/>
          <a:lstStyle>
            <a:lvl1pPr marL="0" algn="l">
              <a:lnSpc>
                <a:spcPts val="9066"/>
              </a:lnSpc>
              <a:spcBef>
                <a:spcPts val="0"/>
              </a:spcBef>
              <a:defRPr sz="10666" b="0" i="0" cap="all">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 name="Text Placeholder 2"/>
          <p:cNvSpPr>
            <a:spLocks noGrp="1"/>
          </p:cNvSpPr>
          <p:nvPr>
            <p:ph type="body" idx="1"/>
          </p:nvPr>
        </p:nvSpPr>
        <p:spPr>
          <a:xfrm>
            <a:off x="573621" y="4521201"/>
            <a:ext cx="11040040" cy="1557865"/>
          </a:xfrm>
          <a:prstGeom prst="rect">
            <a:avLst/>
          </a:prstGeom>
        </p:spPr>
        <p:txBody>
          <a:bodyPr lIns="0" tIns="61351" rIns="0" anchor="b">
            <a:noAutofit/>
          </a:bodyPr>
          <a:lstStyle>
            <a:lvl1pPr marL="0" indent="0" algn="l">
              <a:lnSpc>
                <a:spcPts val="2613"/>
              </a:lnSpc>
              <a:spcBef>
                <a:spcPts val="1136"/>
              </a:spcBef>
              <a:buNone/>
              <a:defRPr sz="2667" b="0" i="0" cap="none" spc="0" baseline="0">
                <a:solidFill>
                  <a:schemeClr val="tx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sp>
        <p:nvSpPr>
          <p:cNvPr id="2646" name="Text Placeholder 2645"/>
          <p:cNvSpPr>
            <a:spLocks noGrp="1"/>
          </p:cNvSpPr>
          <p:nvPr>
            <p:ph type="body" sz="quarter" idx="13"/>
          </p:nvPr>
        </p:nvSpPr>
        <p:spPr>
          <a:xfrm>
            <a:off x="558800" y="524933"/>
            <a:ext cx="11074400" cy="1422400"/>
          </a:xfrm>
        </p:spPr>
        <p:txBody>
          <a:bodyPr anchor="b"/>
          <a:lstStyle>
            <a:lvl1pPr marL="0" indent="0">
              <a:lnSpc>
                <a:spcPts val="3067"/>
              </a:lnSpc>
              <a:spcBef>
                <a:spcPts val="0"/>
              </a:spcBef>
              <a:buFont typeface="Arial"/>
              <a:buNone/>
              <a:defRPr sz="3333" cap="all">
                <a:solidFill>
                  <a:srgbClr val="124191"/>
                </a:solidFill>
                <a:latin typeface="Nokia Pure Headline Extra Bold"/>
                <a:cs typeface="Nokia Pure Headline Extra Bold"/>
              </a:defRPr>
            </a:lvl1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p:txBody>
      </p:sp>
      <p:pic>
        <p:nvPicPr>
          <p:cNvPr id="10" name="Picture 9" descr="Nokia_Developer_logo-lockup.wmf"/>
          <p:cNvPicPr>
            <a:picLocks noChangeAspect="1"/>
          </p:cNvPicPr>
          <p:nvPr userDrawn="1"/>
        </p:nvPicPr>
        <p:blipFill>
          <a:blip r:embed="rId2"/>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1941335194"/>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OUP_TITLE">
    <p:bg>
      <p:bgPr>
        <a:solidFill>
          <a:schemeClr val="bg1"/>
        </a:solidFill>
        <a:effectLst/>
      </p:bgPr>
    </p:bg>
    <p:spTree>
      <p:nvGrpSpPr>
        <p:cNvPr id="1" name=""/>
        <p:cNvGrpSpPr/>
        <p:nvPr/>
      </p:nvGrpSpPr>
      <p:grpSpPr>
        <a:xfrm>
          <a:off x="0" y="0"/>
          <a:ext cx="0" cy="0"/>
          <a:chOff x="0" y="0"/>
          <a:chExt cx="0" cy="0"/>
        </a:xfrm>
      </p:grpSpPr>
      <p:pic>
        <p:nvPicPr>
          <p:cNvPr id="24" name="Picture 23" descr="hero_colour-group.jpg"/>
          <p:cNvPicPr>
            <a:picLocks noChangeAspect="1"/>
          </p:cNvPicPr>
          <p:nvPr userDrawn="1"/>
        </p:nvPicPr>
        <p:blipFill>
          <a:blip r:embed="rId2"/>
          <a:stretch>
            <a:fillRect/>
          </a:stretch>
        </p:blipFill>
        <p:spPr>
          <a:xfrm>
            <a:off x="626534" y="0"/>
            <a:ext cx="12173964" cy="6858000"/>
          </a:xfrm>
          <a:prstGeom prst="rect">
            <a:avLst/>
          </a:prstGeom>
        </p:spPr>
      </p:pic>
      <p:sp>
        <p:nvSpPr>
          <p:cNvPr id="31" name="Title 1"/>
          <p:cNvSpPr>
            <a:spLocks noGrp="1"/>
          </p:cNvSpPr>
          <p:nvPr>
            <p:ph type="ctrTitle"/>
          </p:nvPr>
        </p:nvSpPr>
        <p:spPr>
          <a:xfrm>
            <a:off x="574432" y="592670"/>
            <a:ext cx="6097301" cy="3623729"/>
          </a:xfrm>
        </p:spPr>
        <p:txBody>
          <a:bodyPr lIns="0" tIns="0" rIns="0" bIns="0" anchor="b" anchorCtr="0">
            <a:normAutofit/>
          </a:bodyPr>
          <a:lstStyle>
            <a:lvl1pPr algn="l">
              <a:lnSpc>
                <a:spcPts val="6133"/>
              </a:lnSpc>
              <a:defRPr sz="7333" b="0" cap="all" spc="-113" baseline="0">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Subtitle 2"/>
          <p:cNvSpPr>
            <a:spLocks noGrp="1"/>
          </p:cNvSpPr>
          <p:nvPr>
            <p:ph type="subTitle" idx="1"/>
          </p:nvPr>
        </p:nvSpPr>
        <p:spPr>
          <a:xfrm>
            <a:off x="574432" y="4233335"/>
            <a:ext cx="6165035" cy="1777999"/>
          </a:xfrm>
          <a:prstGeom prst="rect">
            <a:avLst/>
          </a:prstGeom>
        </p:spPr>
        <p:txBody>
          <a:bodyPr lIns="0" tIns="61351" rIns="0" bIns="0" anchor="t">
            <a:noAutofit/>
          </a:bodyPr>
          <a:lstStyle>
            <a:lvl1pPr marL="0" indent="0" algn="l">
              <a:lnSpc>
                <a:spcPts val="2725"/>
              </a:lnSpc>
              <a:spcBef>
                <a:spcPts val="681"/>
              </a:spcBef>
              <a:buNone/>
              <a:defRPr sz="2667" b="0" cap="none" spc="-57" baseline="0">
                <a:solidFill>
                  <a:schemeClr val="tx1"/>
                </a:solidFill>
                <a:latin typeface="+mn-lt"/>
                <a:cs typeface="Nokia Pure Headline Extra Bold"/>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fi-FI" dirty="0"/>
              <a:t>Click to edit Master subtitle style</a:t>
            </a:r>
            <a:endParaRPr lang="en-US" dirty="0"/>
          </a:p>
        </p:txBody>
      </p:sp>
      <p:pic>
        <p:nvPicPr>
          <p:cNvPr id="10" name="Picture 9" descr="Nokia_Developer_logo-lockup.wmf"/>
          <p:cNvPicPr>
            <a:picLocks noChangeAspect="1"/>
          </p:cNvPicPr>
          <p:nvPr userDrawn="1"/>
        </p:nvPicPr>
        <p:blipFill>
          <a:blip r:embed="rId3"/>
          <a:stretch>
            <a:fillRect/>
          </a:stretch>
        </p:blipFill>
        <p:spPr>
          <a:xfrm>
            <a:off x="9862441" y="6401411"/>
            <a:ext cx="2206171" cy="241429"/>
          </a:xfrm>
          <a:prstGeom prst="rect">
            <a:avLst/>
          </a:prstGeom>
        </p:spPr>
      </p:pic>
    </p:spTree>
    <p:extLst>
      <p:ext uri="{BB962C8B-B14F-4D97-AF65-F5344CB8AC3E}">
        <p14:creationId xmlns:p14="http://schemas.microsoft.com/office/powerpoint/2010/main" val="2965417486"/>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OUP_TITLE_EMPTY">
    <p:bg>
      <p:bgPr>
        <a:solidFill>
          <a:schemeClr val="bg1"/>
        </a:solidFill>
        <a:effectLst/>
      </p:bgPr>
    </p:bg>
    <p:spTree>
      <p:nvGrpSpPr>
        <p:cNvPr id="1" name=""/>
        <p:cNvGrpSpPr/>
        <p:nvPr/>
      </p:nvGrpSpPr>
      <p:grpSpPr>
        <a:xfrm>
          <a:off x="0" y="0"/>
          <a:ext cx="0" cy="0"/>
          <a:chOff x="0" y="0"/>
          <a:chExt cx="0" cy="0"/>
        </a:xfrm>
      </p:grpSpPr>
      <p:sp>
        <p:nvSpPr>
          <p:cNvPr id="31" name="Title 1"/>
          <p:cNvSpPr>
            <a:spLocks noGrp="1"/>
          </p:cNvSpPr>
          <p:nvPr>
            <p:ph type="ctrTitle"/>
          </p:nvPr>
        </p:nvSpPr>
        <p:spPr>
          <a:xfrm>
            <a:off x="574432" y="592670"/>
            <a:ext cx="6097301" cy="3623729"/>
          </a:xfrm>
        </p:spPr>
        <p:txBody>
          <a:bodyPr lIns="0" tIns="0" rIns="0" bIns="0" anchor="b" anchorCtr="0">
            <a:normAutofit/>
          </a:bodyPr>
          <a:lstStyle>
            <a:lvl1pPr algn="l">
              <a:lnSpc>
                <a:spcPts val="6133"/>
              </a:lnSpc>
              <a:defRPr sz="7333" b="0" cap="all" spc="-113" baseline="0">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9" name="Subtitle 2"/>
          <p:cNvSpPr>
            <a:spLocks noGrp="1"/>
          </p:cNvSpPr>
          <p:nvPr>
            <p:ph type="subTitle" idx="1"/>
          </p:nvPr>
        </p:nvSpPr>
        <p:spPr>
          <a:xfrm>
            <a:off x="574432" y="4233335"/>
            <a:ext cx="6165035" cy="1777999"/>
          </a:xfrm>
          <a:prstGeom prst="rect">
            <a:avLst/>
          </a:prstGeom>
        </p:spPr>
        <p:txBody>
          <a:bodyPr lIns="0" tIns="61351" rIns="0" bIns="0" anchor="t">
            <a:noAutofit/>
          </a:bodyPr>
          <a:lstStyle>
            <a:lvl1pPr marL="0" indent="0" algn="l">
              <a:lnSpc>
                <a:spcPts val="2725"/>
              </a:lnSpc>
              <a:spcBef>
                <a:spcPts val="681"/>
              </a:spcBef>
              <a:buNone/>
              <a:defRPr sz="2667" b="0" cap="none" spc="-57" baseline="0">
                <a:solidFill>
                  <a:schemeClr val="tx1"/>
                </a:solidFill>
                <a:latin typeface="+mn-lt"/>
                <a:cs typeface="Nokia Pure Headline Extra Bold"/>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fi-FI" dirty="0"/>
              <a:t>Click to edit Master subtitle style</a:t>
            </a:r>
            <a:endParaRPr lang="en-US" dirty="0"/>
          </a:p>
        </p:txBody>
      </p:sp>
      <p:pic>
        <p:nvPicPr>
          <p:cNvPr id="10" name="Picture 9" descr="Nokia_Developer_logo-lockup.wmf"/>
          <p:cNvPicPr>
            <a:picLocks noChangeAspect="1"/>
          </p:cNvPicPr>
          <p:nvPr userDrawn="1"/>
        </p:nvPicPr>
        <p:blipFill>
          <a:blip r:embed="rId2"/>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2392245404"/>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_NORMAL">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573621" y="2133600"/>
            <a:ext cx="11043800" cy="3928533"/>
          </a:xfrm>
          <a:prstGeom prst="rect">
            <a:avLst/>
          </a:prstGeom>
        </p:spPr>
        <p:txBody>
          <a:bodyPr lIns="0" tIns="109728" rIns="0">
            <a:noAutofit/>
          </a:bodyPr>
          <a:lstStyle>
            <a:lvl1pPr marL="303000" marR="0" indent="-303000" algn="l" defTabSz="519430" rtl="0" eaLnBrk="1" fontAlgn="auto" latinLnBrk="0" hangingPunct="1">
              <a:lnSpc>
                <a:spcPct val="100000"/>
              </a:lnSpc>
              <a:spcBef>
                <a:spcPct val="20000"/>
              </a:spcBef>
              <a:spcAft>
                <a:spcPts val="0"/>
              </a:spcAft>
              <a:buClrTx/>
              <a:buSzPct val="80000"/>
              <a:buFontTx/>
              <a:buNone/>
              <a:tabLst/>
              <a:defRPr sz="2533" b="0" i="0" spc="-45">
                <a:solidFill>
                  <a:srgbClr val="404040"/>
                </a:solidFill>
                <a:latin typeface="+mn-lt"/>
                <a:cs typeface="Arial"/>
              </a:defRPr>
            </a:lvl1pPr>
            <a:lvl2pPr marL="844072" marR="0" indent="-324643" algn="l" defTabSz="519430" rtl="0" eaLnBrk="1" fontAlgn="auto" latinLnBrk="0" hangingPunct="1">
              <a:lnSpc>
                <a:spcPct val="100000"/>
              </a:lnSpc>
              <a:spcBef>
                <a:spcPct val="20000"/>
              </a:spcBef>
              <a:spcAft>
                <a:spcPts val="0"/>
              </a:spcAft>
              <a:buClrTx/>
              <a:buSzPct val="75000"/>
              <a:buFontTx/>
              <a:buNone/>
              <a:tabLst/>
              <a:defRPr sz="2533" b="0" i="0" spc="-68">
                <a:solidFill>
                  <a:srgbClr val="124191"/>
                </a:solidFill>
                <a:latin typeface="Nokia Pure Headline Extra Bold"/>
                <a:cs typeface="Nokia Pure Headline Extra Bold"/>
              </a:defRPr>
            </a:lvl2pPr>
            <a:lvl3pPr marL="1298573"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133" b="0" i="0" spc="-68" baseline="0">
                <a:solidFill>
                  <a:srgbClr val="124191"/>
                </a:solidFill>
                <a:latin typeface="+mn-lt"/>
                <a:cs typeface="Arial"/>
              </a:defRPr>
            </a:lvl3pPr>
            <a:lvl4pPr marL="1818000"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1867" b="0" i="0" spc="-68">
                <a:solidFill>
                  <a:schemeClr val="tx1"/>
                </a:solidFill>
                <a:latin typeface="+mn-lt"/>
                <a:cs typeface="Arial"/>
              </a:defRPr>
            </a:lvl4pPr>
            <a:lvl5pPr marL="2337431"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000" b="0" i="0" spc="-68">
                <a:solidFill>
                  <a:schemeClr val="tx1"/>
                </a:solidFill>
                <a:latin typeface="+mn-lt"/>
                <a:cs typeface="Arial"/>
              </a:defRPr>
            </a:lvl5pPr>
            <a:lvl6pPr marL="205608" indent="-205608">
              <a:lnSpc>
                <a:spcPts val="2045"/>
              </a:lnSpc>
              <a:spcBef>
                <a:spcPts val="1249"/>
              </a:spcBef>
              <a:buSzPct val="90000"/>
              <a:buFontTx/>
              <a:buBlip>
                <a:blip r:embed="rId2"/>
              </a:buBlip>
              <a:defRPr sz="2000" b="0" i="0" spc="-68">
                <a:latin typeface="+mn-lt"/>
                <a:cs typeface="Arial"/>
              </a:defRPr>
            </a:lvl6pPr>
          </a:lstStyle>
          <a:p>
            <a:pPr marL="303000" marR="0" lvl="0" indent="-303000" algn="l" defTabSz="519430" rtl="0" eaLnBrk="1" fontAlgn="auto" latinLnBrk="0" hangingPunct="1">
              <a:lnSpc>
                <a:spcPct val="100000"/>
              </a:lnSpc>
              <a:spcBef>
                <a:spcPct val="20000"/>
              </a:spcBef>
              <a:spcAft>
                <a:spcPts val="0"/>
              </a:spcAft>
              <a:buClrTx/>
              <a:buSzPct val="80000"/>
              <a:buFontTx/>
              <a:buNone/>
              <a:tabLst/>
              <a:defRPr/>
            </a:pPr>
            <a:r>
              <a:rPr kumimoji="0" lang="fi-FI" sz="2667" b="0" i="0" u="none" strike="noStrike" kern="1000" cap="none" spc="0" normalizeH="0" baseline="0" noProof="0" dirty="0" smtClean="0">
                <a:ln>
                  <a:noFill/>
                </a:ln>
                <a:solidFill>
                  <a:srgbClr val="124191"/>
                </a:solidFill>
                <a:effectLst/>
                <a:uLnTx/>
                <a:uFillTx/>
                <a:latin typeface="Nokia Pure Headline"/>
                <a:ea typeface="+mn-ea"/>
                <a:cs typeface="Aharoni" pitchFamily="2" charset="-79"/>
              </a:rPr>
              <a:t>Click to edit Master text styles</a:t>
            </a:r>
          </a:p>
          <a:p>
            <a:pPr marL="844072" marR="0" lvl="1" indent="-324643" algn="l" defTabSz="519430" rtl="0" eaLnBrk="1" fontAlgn="auto" latinLnBrk="0" hangingPunct="1">
              <a:lnSpc>
                <a:spcPct val="100000"/>
              </a:lnSpc>
              <a:spcBef>
                <a:spcPct val="20000"/>
              </a:spcBef>
              <a:spcAft>
                <a:spcPts val="0"/>
              </a:spcAft>
              <a:buClrTx/>
              <a:buSzPct val="75000"/>
              <a:buFontTx/>
              <a:buNone/>
              <a:tabLst/>
              <a:defRPr/>
            </a:pPr>
            <a:r>
              <a:rPr kumimoji="0" lang="fi-FI" sz="2267" b="0" i="0" u="none" strike="noStrike" kern="1000" cap="none" spc="0" normalizeH="0" baseline="0" noProof="0" dirty="0" smtClean="0">
                <a:ln>
                  <a:noFill/>
                </a:ln>
                <a:solidFill>
                  <a:srgbClr val="124191"/>
                </a:solidFill>
                <a:effectLst/>
                <a:uLnTx/>
                <a:uFillTx/>
                <a:latin typeface="Nokia Pure Text"/>
                <a:ea typeface="+mn-ea"/>
              </a:rPr>
              <a:t>Second level</a:t>
            </a:r>
          </a:p>
          <a:p>
            <a:pPr marL="1298573" marR="0" lvl="2"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2000" b="0" i="0" u="none" strike="noStrike" kern="1000" cap="none" spc="0" normalizeH="0" baseline="0" noProof="0" dirty="0" smtClean="0">
                <a:ln>
                  <a:noFill/>
                </a:ln>
                <a:solidFill>
                  <a:srgbClr val="124191"/>
                </a:solidFill>
                <a:effectLst/>
                <a:uLnTx/>
                <a:uFillTx/>
                <a:latin typeface="+mn-lt"/>
                <a:ea typeface="+mn-ea"/>
                <a:cs typeface="Arial"/>
              </a:rPr>
              <a:t>Third level</a:t>
            </a:r>
          </a:p>
          <a:p>
            <a:pPr marL="1818000" marR="0" lvl="3"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Fourth level</a:t>
            </a:r>
          </a:p>
          <a:p>
            <a:pPr marL="2337431" marR="0" lvl="4"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Fifth level</a:t>
            </a:r>
            <a:endParaRPr kumimoji="0" lang="fi-FI" sz="1867" b="0" i="0" u="none" strike="noStrike" kern="1000" cap="none" spc="0" normalizeH="0" baseline="0" noProof="0" dirty="0">
              <a:ln>
                <a:noFill/>
              </a:ln>
              <a:solidFill>
                <a:srgbClr val="124191"/>
              </a:solidFill>
              <a:effectLst/>
              <a:uLnTx/>
              <a:uFillTx/>
              <a:latin typeface="+mn-lt"/>
              <a:ea typeface="+mn-ea"/>
              <a:cs typeface="Arial"/>
            </a:endParaRPr>
          </a:p>
        </p:txBody>
      </p:sp>
      <p:sp>
        <p:nvSpPr>
          <p:cNvPr id="37" name="Title 1"/>
          <p:cNvSpPr>
            <a:spLocks noGrp="1"/>
          </p:cNvSpPr>
          <p:nvPr>
            <p:ph type="ctrTitle"/>
          </p:nvPr>
        </p:nvSpPr>
        <p:spPr>
          <a:xfrm>
            <a:off x="574432" y="592671"/>
            <a:ext cx="11058768" cy="1523997"/>
          </a:xfrm>
        </p:spPr>
        <p:txBody>
          <a:bodyPr lIns="0" tIns="0" rIns="0" bIns="0" anchor="t" anchorCtr="0">
            <a:normAutofit/>
          </a:bodyPr>
          <a:lstStyle>
            <a:lvl1pPr algn="l">
              <a:lnSpc>
                <a:spcPts val="5867"/>
              </a:lnSpc>
              <a:defRPr sz="5333" b="0" cap="all" spc="-113" baseline="0">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9" name="Picture 8" descr="Nokia_Developer_logo-lockup.wmf"/>
          <p:cNvPicPr>
            <a:picLocks noChangeAspect="1"/>
          </p:cNvPicPr>
          <p:nvPr userDrawn="1"/>
        </p:nvPicPr>
        <p:blipFill>
          <a:blip r:embed="rId3"/>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2582160404"/>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_NORMAL_1-ROW-HEADER">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573621" y="1490133"/>
            <a:ext cx="11043800" cy="4572000"/>
          </a:xfrm>
          <a:prstGeom prst="rect">
            <a:avLst/>
          </a:prstGeom>
        </p:spPr>
        <p:txBody>
          <a:bodyPr lIns="0" tIns="109728" rIns="0">
            <a:noAutofit/>
          </a:bodyPr>
          <a:lstStyle>
            <a:lvl1pPr marL="303000" marR="0" indent="-303000" algn="l" defTabSz="519430" rtl="0" eaLnBrk="1" fontAlgn="auto" latinLnBrk="0" hangingPunct="1">
              <a:lnSpc>
                <a:spcPct val="100000"/>
              </a:lnSpc>
              <a:spcBef>
                <a:spcPct val="20000"/>
              </a:spcBef>
              <a:spcAft>
                <a:spcPts val="0"/>
              </a:spcAft>
              <a:buClrTx/>
              <a:buSzPct val="80000"/>
              <a:buFontTx/>
              <a:buNone/>
              <a:tabLst/>
              <a:defRPr sz="2000" b="0" i="0" spc="-45">
                <a:solidFill>
                  <a:srgbClr val="404040"/>
                </a:solidFill>
                <a:latin typeface="+mn-lt"/>
                <a:cs typeface="Arial"/>
              </a:defRPr>
            </a:lvl1pPr>
            <a:lvl2pPr marL="844072" marR="0" indent="-324643" algn="l" defTabSz="519430" rtl="0" eaLnBrk="1" fontAlgn="auto" latinLnBrk="0" hangingPunct="1">
              <a:lnSpc>
                <a:spcPct val="100000"/>
              </a:lnSpc>
              <a:spcBef>
                <a:spcPct val="20000"/>
              </a:spcBef>
              <a:spcAft>
                <a:spcPts val="0"/>
              </a:spcAft>
              <a:buClrTx/>
              <a:buSzPct val="75000"/>
              <a:buFontTx/>
              <a:buNone/>
              <a:tabLst/>
              <a:defRPr sz="2267" b="0" i="0" spc="-68">
                <a:solidFill>
                  <a:srgbClr val="124191"/>
                </a:solidFill>
                <a:latin typeface="Nokia Pure Headline Extra Bold"/>
                <a:cs typeface="Nokia Pure Headline Extra Bold"/>
              </a:defRPr>
            </a:lvl2pPr>
            <a:lvl3pPr marL="1298573"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133" b="0" i="0" spc="-68" baseline="0">
                <a:solidFill>
                  <a:srgbClr val="124191"/>
                </a:solidFill>
                <a:latin typeface="+mn-lt"/>
                <a:cs typeface="Arial"/>
              </a:defRPr>
            </a:lvl3pPr>
            <a:lvl4pPr marL="1818000"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1867" b="0" i="0" spc="-68">
                <a:solidFill>
                  <a:schemeClr val="tx1"/>
                </a:solidFill>
                <a:latin typeface="+mn-lt"/>
                <a:cs typeface="Arial"/>
              </a:defRPr>
            </a:lvl4pPr>
            <a:lvl5pPr marL="2337431"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000" b="0" i="0" spc="-68">
                <a:solidFill>
                  <a:schemeClr val="tx1"/>
                </a:solidFill>
                <a:latin typeface="+mn-lt"/>
                <a:cs typeface="Arial"/>
              </a:defRPr>
            </a:lvl5pPr>
            <a:lvl6pPr marL="205608" indent="-205608">
              <a:lnSpc>
                <a:spcPts val="2045"/>
              </a:lnSpc>
              <a:spcBef>
                <a:spcPts val="1249"/>
              </a:spcBef>
              <a:buSzPct val="90000"/>
              <a:buFontTx/>
              <a:buBlip>
                <a:blip r:embed="rId2"/>
              </a:buBlip>
              <a:defRPr sz="2000" b="0" i="0" spc="-68">
                <a:latin typeface="+mn-lt"/>
                <a:cs typeface="Arial"/>
              </a:defRPr>
            </a:lvl6pPr>
          </a:lstStyle>
          <a:p>
            <a:pPr marL="303000" marR="0" lvl="0" indent="-303000" algn="l" defTabSz="519430" rtl="0" eaLnBrk="1" fontAlgn="auto" latinLnBrk="0" hangingPunct="1">
              <a:lnSpc>
                <a:spcPct val="100000"/>
              </a:lnSpc>
              <a:spcBef>
                <a:spcPct val="20000"/>
              </a:spcBef>
              <a:spcAft>
                <a:spcPts val="0"/>
              </a:spcAft>
              <a:buClrTx/>
              <a:buSzPct val="80000"/>
              <a:buFontTx/>
              <a:buNone/>
              <a:tabLst/>
              <a:defRPr/>
            </a:pPr>
            <a:r>
              <a:rPr kumimoji="0" lang="fi-FI" sz="2667" b="0" i="0" u="none" strike="noStrike" kern="1000" cap="none" spc="0" normalizeH="0" baseline="0" noProof="0" dirty="0" smtClean="0">
                <a:ln>
                  <a:noFill/>
                </a:ln>
                <a:solidFill>
                  <a:srgbClr val="124191"/>
                </a:solidFill>
                <a:effectLst/>
                <a:uLnTx/>
                <a:uFillTx/>
                <a:latin typeface="Nokia Pure Headline"/>
                <a:ea typeface="+mn-ea"/>
                <a:cs typeface="Aharoni" pitchFamily="2" charset="-79"/>
              </a:rPr>
              <a:t>Click to edit Master text styles</a:t>
            </a:r>
          </a:p>
          <a:p>
            <a:pPr marL="844072" marR="0" lvl="1" indent="-324643" algn="l" defTabSz="519430" rtl="0" eaLnBrk="1" fontAlgn="auto" latinLnBrk="0" hangingPunct="1">
              <a:lnSpc>
                <a:spcPct val="100000"/>
              </a:lnSpc>
              <a:spcBef>
                <a:spcPct val="20000"/>
              </a:spcBef>
              <a:spcAft>
                <a:spcPts val="0"/>
              </a:spcAft>
              <a:buClrTx/>
              <a:buSzPct val="75000"/>
              <a:buFontTx/>
              <a:buNone/>
              <a:tabLst/>
              <a:defRPr/>
            </a:pPr>
            <a:r>
              <a:rPr kumimoji="0" lang="fi-FI" sz="2267" b="0" i="0" u="none" strike="noStrike" kern="1000" cap="none" spc="0" normalizeH="0" baseline="0" noProof="0" dirty="0" smtClean="0">
                <a:ln>
                  <a:noFill/>
                </a:ln>
                <a:solidFill>
                  <a:srgbClr val="124191"/>
                </a:solidFill>
                <a:effectLst/>
                <a:uLnTx/>
                <a:uFillTx/>
                <a:latin typeface="Nokia Pure Text"/>
                <a:ea typeface="+mn-ea"/>
              </a:rPr>
              <a:t>Second level</a:t>
            </a:r>
          </a:p>
          <a:p>
            <a:pPr marL="1298573" marR="0" lvl="2"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2000" b="0" i="0" u="none" strike="noStrike" kern="1000" cap="none" spc="0" normalizeH="0" baseline="0" noProof="0" dirty="0" smtClean="0">
                <a:ln>
                  <a:noFill/>
                </a:ln>
                <a:solidFill>
                  <a:srgbClr val="124191"/>
                </a:solidFill>
                <a:effectLst/>
                <a:uLnTx/>
                <a:uFillTx/>
                <a:latin typeface="+mn-lt"/>
                <a:ea typeface="+mn-ea"/>
                <a:cs typeface="Arial"/>
              </a:rPr>
              <a:t>Third level</a:t>
            </a:r>
          </a:p>
          <a:p>
            <a:pPr marL="1818000" marR="0" lvl="3"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Fourth level</a:t>
            </a:r>
          </a:p>
          <a:p>
            <a:pPr marL="2337431" marR="0" lvl="4"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Fifth level</a:t>
            </a:r>
            <a:endParaRPr kumimoji="0" lang="fi-FI" sz="1867" b="0" i="0" u="none" strike="noStrike" kern="1000" cap="none" spc="0" normalizeH="0" baseline="0" noProof="0" dirty="0">
              <a:ln>
                <a:noFill/>
              </a:ln>
              <a:solidFill>
                <a:srgbClr val="124191"/>
              </a:solidFill>
              <a:effectLst/>
              <a:uLnTx/>
              <a:uFillTx/>
              <a:latin typeface="+mn-lt"/>
              <a:ea typeface="+mn-ea"/>
              <a:cs typeface="Arial"/>
            </a:endParaRPr>
          </a:p>
        </p:txBody>
      </p:sp>
      <p:sp>
        <p:nvSpPr>
          <p:cNvPr id="37" name="Title 1"/>
          <p:cNvSpPr>
            <a:spLocks noGrp="1"/>
          </p:cNvSpPr>
          <p:nvPr>
            <p:ph type="ctrTitle"/>
          </p:nvPr>
        </p:nvSpPr>
        <p:spPr>
          <a:xfrm>
            <a:off x="574432" y="592672"/>
            <a:ext cx="11058768" cy="880529"/>
          </a:xfrm>
        </p:spPr>
        <p:txBody>
          <a:bodyPr lIns="0" tIns="0" rIns="0" bIns="0" anchor="t" anchorCtr="0">
            <a:noAutofit/>
          </a:bodyPr>
          <a:lstStyle>
            <a:lvl1pPr algn="l">
              <a:lnSpc>
                <a:spcPts val="5867"/>
              </a:lnSpc>
              <a:defRPr sz="5333" b="0" cap="all" spc="-113" baseline="0">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9" name="Picture 8" descr="Nokia_Developer_logo-lockup.wmf"/>
          <p:cNvPicPr>
            <a:picLocks noChangeAspect="1"/>
          </p:cNvPicPr>
          <p:nvPr userDrawn="1"/>
        </p:nvPicPr>
        <p:blipFill>
          <a:blip r:embed="rId3"/>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672422143"/>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_NARROW">
    <p:bg>
      <p:bgPr>
        <a:solidFill>
          <a:schemeClr val="bg1"/>
        </a:solidFill>
        <a:effectLst/>
      </p:bgPr>
    </p:bg>
    <p:spTree>
      <p:nvGrpSpPr>
        <p:cNvPr id="1" name=""/>
        <p:cNvGrpSpPr/>
        <p:nvPr/>
      </p:nvGrpSpPr>
      <p:grpSpPr>
        <a:xfrm>
          <a:off x="0" y="0"/>
          <a:ext cx="0" cy="0"/>
          <a:chOff x="0" y="0"/>
          <a:chExt cx="0" cy="0"/>
        </a:xfrm>
      </p:grpSpPr>
      <p:sp>
        <p:nvSpPr>
          <p:cNvPr id="33" name="Title 1"/>
          <p:cNvSpPr>
            <a:spLocks noGrp="1"/>
          </p:cNvSpPr>
          <p:nvPr>
            <p:ph type="ctrTitle"/>
          </p:nvPr>
        </p:nvSpPr>
        <p:spPr>
          <a:xfrm>
            <a:off x="574432" y="592671"/>
            <a:ext cx="11058768" cy="1523997"/>
          </a:xfrm>
        </p:spPr>
        <p:txBody>
          <a:bodyPr lIns="0" tIns="0" rIns="0" bIns="0" anchor="t" anchorCtr="0">
            <a:normAutofit/>
          </a:bodyPr>
          <a:lstStyle>
            <a:lvl1pPr algn="l">
              <a:lnSpc>
                <a:spcPts val="5867"/>
              </a:lnSpc>
              <a:defRPr sz="5333" b="0" cap="all" spc="-113" baseline="0">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7" name="Content Placeholder 2"/>
          <p:cNvSpPr>
            <a:spLocks noGrp="1"/>
          </p:cNvSpPr>
          <p:nvPr>
            <p:ph idx="1"/>
          </p:nvPr>
        </p:nvSpPr>
        <p:spPr>
          <a:xfrm>
            <a:off x="573622" y="2133600"/>
            <a:ext cx="5911845" cy="3945467"/>
          </a:xfrm>
          <a:prstGeom prst="rect">
            <a:avLst/>
          </a:prstGeom>
        </p:spPr>
        <p:txBody>
          <a:bodyPr lIns="0" tIns="109728" rIns="0">
            <a:noAutofit/>
          </a:bodyPr>
          <a:lstStyle>
            <a:lvl1pPr marL="303000" marR="0" indent="-303000" algn="l" defTabSz="519430" rtl="0" eaLnBrk="1" fontAlgn="auto" latinLnBrk="0" hangingPunct="1">
              <a:lnSpc>
                <a:spcPct val="100000"/>
              </a:lnSpc>
              <a:spcBef>
                <a:spcPct val="20000"/>
              </a:spcBef>
              <a:spcAft>
                <a:spcPts val="0"/>
              </a:spcAft>
              <a:buClrTx/>
              <a:buSzPct val="80000"/>
              <a:buFontTx/>
              <a:buNone/>
              <a:tabLst/>
              <a:defRPr sz="2533" b="0" i="0" spc="-45">
                <a:solidFill>
                  <a:srgbClr val="404040"/>
                </a:solidFill>
                <a:latin typeface="+mn-lt"/>
                <a:cs typeface="Arial"/>
              </a:defRPr>
            </a:lvl1pPr>
            <a:lvl2pPr marL="844072" marR="0" indent="-324643" algn="l" defTabSz="519430" rtl="0" eaLnBrk="1" fontAlgn="auto" latinLnBrk="0" hangingPunct="1">
              <a:lnSpc>
                <a:spcPct val="100000"/>
              </a:lnSpc>
              <a:spcBef>
                <a:spcPct val="20000"/>
              </a:spcBef>
              <a:spcAft>
                <a:spcPts val="0"/>
              </a:spcAft>
              <a:buClrTx/>
              <a:buSzPct val="75000"/>
              <a:buFontTx/>
              <a:buNone/>
              <a:tabLst/>
              <a:defRPr sz="2533" b="0" i="0" spc="-68">
                <a:solidFill>
                  <a:srgbClr val="124191"/>
                </a:solidFill>
                <a:latin typeface="Nokia Pure Headline Extra Bold"/>
                <a:cs typeface="Nokia Pure Headline Extra Bold"/>
              </a:defRPr>
            </a:lvl2pPr>
            <a:lvl3pPr marL="1298573"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133" b="0" i="0" spc="-68" baseline="0">
                <a:solidFill>
                  <a:srgbClr val="124191"/>
                </a:solidFill>
                <a:latin typeface="+mn-lt"/>
                <a:cs typeface="Arial"/>
              </a:defRPr>
            </a:lvl3pPr>
            <a:lvl4pPr marL="1818000"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1867" b="0" i="0" spc="-68">
                <a:solidFill>
                  <a:schemeClr val="tx1"/>
                </a:solidFill>
                <a:latin typeface="+mn-lt"/>
                <a:cs typeface="Arial"/>
              </a:defRPr>
            </a:lvl4pPr>
            <a:lvl5pPr marL="2337431"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000" b="0" i="0" spc="-68">
                <a:solidFill>
                  <a:schemeClr val="tx1"/>
                </a:solidFill>
                <a:latin typeface="+mn-lt"/>
                <a:cs typeface="Arial"/>
              </a:defRPr>
            </a:lvl5pPr>
            <a:lvl6pPr marL="205608" indent="-205608">
              <a:lnSpc>
                <a:spcPts val="2045"/>
              </a:lnSpc>
              <a:spcBef>
                <a:spcPts val="1249"/>
              </a:spcBef>
              <a:buSzPct val="90000"/>
              <a:buFontTx/>
              <a:buBlip>
                <a:blip r:embed="rId2"/>
              </a:buBlip>
              <a:defRPr sz="2000" b="0" i="0" spc="-68">
                <a:latin typeface="+mn-lt"/>
                <a:cs typeface="Arial"/>
              </a:defRPr>
            </a:lvl6pPr>
          </a:lstStyle>
          <a:p>
            <a:pPr marL="303000" marR="0" lvl="0" indent="-303000" algn="l" defTabSz="519430" rtl="0" eaLnBrk="1" fontAlgn="auto" latinLnBrk="0" hangingPunct="1">
              <a:lnSpc>
                <a:spcPct val="100000"/>
              </a:lnSpc>
              <a:spcBef>
                <a:spcPct val="20000"/>
              </a:spcBef>
              <a:spcAft>
                <a:spcPts val="0"/>
              </a:spcAft>
              <a:buClrTx/>
              <a:buSzPct val="80000"/>
              <a:buFontTx/>
              <a:buNone/>
              <a:tabLst/>
              <a:defRPr/>
            </a:pPr>
            <a:r>
              <a:rPr kumimoji="0" lang="fi-FI" sz="2667" b="0" i="0" u="none" strike="noStrike" kern="1000" cap="none" spc="0" normalizeH="0" baseline="0" noProof="0" dirty="0" smtClean="0">
                <a:ln>
                  <a:noFill/>
                </a:ln>
                <a:solidFill>
                  <a:srgbClr val="124191"/>
                </a:solidFill>
                <a:effectLst/>
                <a:uLnTx/>
                <a:uFillTx/>
                <a:latin typeface="Nokia Pure Headline"/>
                <a:ea typeface="+mn-ea"/>
                <a:cs typeface="Aharoni" pitchFamily="2" charset="-79"/>
              </a:rPr>
              <a:t>Click to edit Master text styles</a:t>
            </a:r>
          </a:p>
          <a:p>
            <a:pPr marL="844072" marR="0" lvl="1" indent="-324643" algn="l" defTabSz="519430" rtl="0" eaLnBrk="1" fontAlgn="auto" latinLnBrk="0" hangingPunct="1">
              <a:lnSpc>
                <a:spcPct val="100000"/>
              </a:lnSpc>
              <a:spcBef>
                <a:spcPct val="20000"/>
              </a:spcBef>
              <a:spcAft>
                <a:spcPts val="0"/>
              </a:spcAft>
              <a:buClrTx/>
              <a:buSzPct val="75000"/>
              <a:buFontTx/>
              <a:buNone/>
              <a:tabLst/>
              <a:defRPr/>
            </a:pPr>
            <a:r>
              <a:rPr kumimoji="0" lang="fi-FI" sz="2267" b="0" i="0" u="none" strike="noStrike" kern="1000" cap="none" spc="0" normalizeH="0" baseline="0" noProof="0" dirty="0" smtClean="0">
                <a:ln>
                  <a:noFill/>
                </a:ln>
                <a:solidFill>
                  <a:srgbClr val="124191"/>
                </a:solidFill>
                <a:effectLst/>
                <a:uLnTx/>
                <a:uFillTx/>
                <a:latin typeface="Nokia Pure Text"/>
                <a:ea typeface="+mn-ea"/>
              </a:rPr>
              <a:t>Second level</a:t>
            </a:r>
          </a:p>
          <a:p>
            <a:pPr marL="1298573" marR="0" lvl="2"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2000" b="0" i="0" u="none" strike="noStrike" kern="1000" cap="none" spc="0" normalizeH="0" baseline="0" noProof="0" dirty="0" smtClean="0">
                <a:ln>
                  <a:noFill/>
                </a:ln>
                <a:solidFill>
                  <a:srgbClr val="124191"/>
                </a:solidFill>
                <a:effectLst/>
                <a:uLnTx/>
                <a:uFillTx/>
                <a:latin typeface="+mn-lt"/>
                <a:ea typeface="+mn-ea"/>
                <a:cs typeface="Arial"/>
              </a:rPr>
              <a:t>Third level</a:t>
            </a:r>
          </a:p>
          <a:p>
            <a:pPr marL="1818000" marR="0" lvl="3"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Fourth level</a:t>
            </a:r>
          </a:p>
          <a:p>
            <a:pPr marL="2337431" marR="0" lvl="4"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Fifth level</a:t>
            </a:r>
            <a:endParaRPr kumimoji="0" lang="fi-FI" sz="1867" b="0" i="0" u="none" strike="noStrike" kern="1000" cap="none" spc="0" normalizeH="0" baseline="0" noProof="0" dirty="0">
              <a:ln>
                <a:noFill/>
              </a:ln>
              <a:solidFill>
                <a:srgbClr val="124191"/>
              </a:solidFill>
              <a:effectLst/>
              <a:uLnTx/>
              <a:uFillTx/>
              <a:latin typeface="+mn-lt"/>
              <a:ea typeface="+mn-ea"/>
              <a:cs typeface="Arial"/>
            </a:endParaRPr>
          </a:p>
        </p:txBody>
      </p:sp>
      <p:pic>
        <p:nvPicPr>
          <p:cNvPr id="9" name="Picture 8" descr="Nokia_Developer_logo-lockup.wmf"/>
          <p:cNvPicPr>
            <a:picLocks noChangeAspect="1"/>
          </p:cNvPicPr>
          <p:nvPr userDrawn="1"/>
        </p:nvPicPr>
        <p:blipFill>
          <a:blip r:embed="rId3"/>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536808286"/>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_DOUBLE">
    <p:bg>
      <p:bgPr>
        <a:solidFill>
          <a:schemeClr val="bg1"/>
        </a:solidFill>
        <a:effectLst/>
      </p:bgPr>
    </p:bg>
    <p:spTree>
      <p:nvGrpSpPr>
        <p:cNvPr id="1" name=""/>
        <p:cNvGrpSpPr/>
        <p:nvPr/>
      </p:nvGrpSpPr>
      <p:grpSpPr>
        <a:xfrm>
          <a:off x="0" y="0"/>
          <a:ext cx="0" cy="0"/>
          <a:chOff x="0" y="0"/>
          <a:chExt cx="0" cy="0"/>
        </a:xfrm>
      </p:grpSpPr>
      <p:sp>
        <p:nvSpPr>
          <p:cNvPr id="26" name="Title 1"/>
          <p:cNvSpPr>
            <a:spLocks noGrp="1"/>
          </p:cNvSpPr>
          <p:nvPr>
            <p:ph type="ctrTitle"/>
          </p:nvPr>
        </p:nvSpPr>
        <p:spPr>
          <a:xfrm>
            <a:off x="574432" y="592671"/>
            <a:ext cx="11058768" cy="1523997"/>
          </a:xfrm>
        </p:spPr>
        <p:txBody>
          <a:bodyPr lIns="0" tIns="0" rIns="0" bIns="0" anchor="t" anchorCtr="0">
            <a:normAutofit/>
          </a:bodyPr>
          <a:lstStyle>
            <a:lvl1pPr algn="l">
              <a:lnSpc>
                <a:spcPts val="5867"/>
              </a:lnSpc>
              <a:defRPr sz="5333" b="0" cap="all" spc="-113" baseline="0">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30" name="Content Placeholder 2"/>
          <p:cNvSpPr>
            <a:spLocks noGrp="1"/>
          </p:cNvSpPr>
          <p:nvPr>
            <p:ph idx="1"/>
          </p:nvPr>
        </p:nvSpPr>
        <p:spPr>
          <a:xfrm>
            <a:off x="573621" y="2133600"/>
            <a:ext cx="5386912" cy="3962400"/>
          </a:xfrm>
          <a:prstGeom prst="rect">
            <a:avLst/>
          </a:prstGeom>
        </p:spPr>
        <p:txBody>
          <a:bodyPr lIns="0" tIns="109728" rIns="0">
            <a:noAutofit/>
          </a:bodyPr>
          <a:lstStyle>
            <a:lvl1pPr marL="303000" marR="0" indent="-303000" algn="l" defTabSz="519430" rtl="0" eaLnBrk="1" fontAlgn="auto" latinLnBrk="0" hangingPunct="1">
              <a:lnSpc>
                <a:spcPct val="100000"/>
              </a:lnSpc>
              <a:spcBef>
                <a:spcPct val="20000"/>
              </a:spcBef>
              <a:spcAft>
                <a:spcPts val="0"/>
              </a:spcAft>
              <a:buClrTx/>
              <a:buSzPct val="80000"/>
              <a:buFontTx/>
              <a:buNone/>
              <a:tabLst/>
              <a:defRPr sz="2533" b="0" i="0" spc="-45">
                <a:solidFill>
                  <a:srgbClr val="404040"/>
                </a:solidFill>
                <a:latin typeface="+mn-lt"/>
                <a:cs typeface="Arial"/>
              </a:defRPr>
            </a:lvl1pPr>
            <a:lvl2pPr marL="844072" marR="0" indent="-324643" algn="l" defTabSz="519430" rtl="0" eaLnBrk="1" fontAlgn="auto" latinLnBrk="0" hangingPunct="1">
              <a:lnSpc>
                <a:spcPct val="100000"/>
              </a:lnSpc>
              <a:spcBef>
                <a:spcPct val="20000"/>
              </a:spcBef>
              <a:spcAft>
                <a:spcPts val="0"/>
              </a:spcAft>
              <a:buClrTx/>
              <a:buSzPct val="75000"/>
              <a:buFontTx/>
              <a:buNone/>
              <a:tabLst/>
              <a:defRPr sz="2533" b="0" i="0" spc="-68">
                <a:solidFill>
                  <a:srgbClr val="124191"/>
                </a:solidFill>
                <a:latin typeface="Nokia Pure Headline Extra Bold"/>
                <a:cs typeface="Nokia Pure Headline Extra Bold"/>
              </a:defRPr>
            </a:lvl2pPr>
            <a:lvl3pPr marL="1298573"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133" b="0" i="0" spc="-68" baseline="0">
                <a:solidFill>
                  <a:srgbClr val="124191"/>
                </a:solidFill>
                <a:latin typeface="+mn-lt"/>
                <a:cs typeface="Arial"/>
              </a:defRPr>
            </a:lvl3pPr>
            <a:lvl4pPr marL="1818000"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1867" b="0" i="0" spc="-68">
                <a:solidFill>
                  <a:schemeClr val="tx1"/>
                </a:solidFill>
                <a:latin typeface="+mn-lt"/>
                <a:cs typeface="Arial"/>
              </a:defRPr>
            </a:lvl4pPr>
            <a:lvl5pPr marL="2337431"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000" b="0" i="0" spc="-68">
                <a:solidFill>
                  <a:schemeClr val="tx1"/>
                </a:solidFill>
                <a:latin typeface="+mn-lt"/>
                <a:cs typeface="Arial"/>
              </a:defRPr>
            </a:lvl5pPr>
            <a:lvl6pPr marL="205608" indent="-205608">
              <a:lnSpc>
                <a:spcPts val="2045"/>
              </a:lnSpc>
              <a:spcBef>
                <a:spcPts val="1249"/>
              </a:spcBef>
              <a:buSzPct val="90000"/>
              <a:buFontTx/>
              <a:buBlip>
                <a:blip r:embed="rId2"/>
              </a:buBlip>
              <a:defRPr sz="2000" b="0" i="0" spc="-68">
                <a:latin typeface="+mn-lt"/>
                <a:cs typeface="Arial"/>
              </a:defRPr>
            </a:lvl6pPr>
          </a:lstStyle>
          <a:p>
            <a:pPr marL="303000" marR="0" lvl="0" indent="-303000" algn="l" defTabSz="519430" rtl="0" eaLnBrk="1" fontAlgn="auto" latinLnBrk="0" hangingPunct="1">
              <a:lnSpc>
                <a:spcPct val="100000"/>
              </a:lnSpc>
              <a:spcBef>
                <a:spcPct val="20000"/>
              </a:spcBef>
              <a:spcAft>
                <a:spcPts val="0"/>
              </a:spcAft>
              <a:buClrTx/>
              <a:buSzPct val="80000"/>
              <a:buFontTx/>
              <a:buNone/>
              <a:tabLst/>
              <a:defRPr/>
            </a:pPr>
            <a:r>
              <a:rPr kumimoji="0" lang="fi-FI" sz="2667" b="0" i="0" u="none" strike="noStrike" kern="1000" cap="none" spc="0" normalizeH="0" baseline="0" noProof="0" dirty="0" smtClean="0">
                <a:ln>
                  <a:noFill/>
                </a:ln>
                <a:solidFill>
                  <a:srgbClr val="124191"/>
                </a:solidFill>
                <a:effectLst/>
                <a:uLnTx/>
                <a:uFillTx/>
                <a:latin typeface="Nokia Pure Headline"/>
                <a:ea typeface="+mn-ea"/>
                <a:cs typeface="Aharoni" pitchFamily="2" charset="-79"/>
              </a:rPr>
              <a:t>Click to edit Master text styles</a:t>
            </a:r>
          </a:p>
          <a:p>
            <a:pPr marL="844072" marR="0" lvl="1" indent="-324643" algn="l" defTabSz="519430" rtl="0" eaLnBrk="1" fontAlgn="auto" latinLnBrk="0" hangingPunct="1">
              <a:lnSpc>
                <a:spcPct val="100000"/>
              </a:lnSpc>
              <a:spcBef>
                <a:spcPct val="20000"/>
              </a:spcBef>
              <a:spcAft>
                <a:spcPts val="0"/>
              </a:spcAft>
              <a:buClrTx/>
              <a:buSzPct val="75000"/>
              <a:buFontTx/>
              <a:buNone/>
              <a:tabLst/>
              <a:defRPr/>
            </a:pPr>
            <a:r>
              <a:rPr kumimoji="0" lang="fi-FI" sz="2267" b="0" i="0" u="none" strike="noStrike" kern="1000" cap="none" spc="0" normalizeH="0" baseline="0" noProof="0" dirty="0" smtClean="0">
                <a:ln>
                  <a:noFill/>
                </a:ln>
                <a:solidFill>
                  <a:srgbClr val="124191"/>
                </a:solidFill>
                <a:effectLst/>
                <a:uLnTx/>
                <a:uFillTx/>
                <a:latin typeface="Nokia Pure Text"/>
                <a:ea typeface="+mn-ea"/>
              </a:rPr>
              <a:t>Second level</a:t>
            </a:r>
          </a:p>
          <a:p>
            <a:pPr marL="1298573" marR="0" lvl="2"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2000" b="0" i="0" u="none" strike="noStrike" kern="1000" cap="none" spc="0" normalizeH="0" baseline="0" noProof="0" dirty="0" smtClean="0">
                <a:ln>
                  <a:noFill/>
                </a:ln>
                <a:solidFill>
                  <a:srgbClr val="124191"/>
                </a:solidFill>
                <a:effectLst/>
                <a:uLnTx/>
                <a:uFillTx/>
                <a:latin typeface="+mn-lt"/>
                <a:ea typeface="+mn-ea"/>
                <a:cs typeface="Arial"/>
              </a:rPr>
              <a:t>Third level</a:t>
            </a:r>
          </a:p>
          <a:p>
            <a:pPr marL="1818000" marR="0" lvl="3"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Fourth level</a:t>
            </a:r>
          </a:p>
          <a:p>
            <a:pPr marL="2337431" marR="0" lvl="4"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Fifth level</a:t>
            </a:r>
            <a:endParaRPr kumimoji="0" lang="fi-FI" sz="1867" b="0" i="0" u="none" strike="noStrike" kern="1000" cap="none" spc="0" normalizeH="0" baseline="0" noProof="0" dirty="0">
              <a:ln>
                <a:noFill/>
              </a:ln>
              <a:solidFill>
                <a:srgbClr val="124191"/>
              </a:solidFill>
              <a:effectLst/>
              <a:uLnTx/>
              <a:uFillTx/>
              <a:latin typeface="+mn-lt"/>
              <a:ea typeface="+mn-ea"/>
              <a:cs typeface="Arial"/>
            </a:endParaRPr>
          </a:p>
        </p:txBody>
      </p:sp>
      <p:sp>
        <p:nvSpPr>
          <p:cNvPr id="31" name="Content Placeholder 2"/>
          <p:cNvSpPr>
            <a:spLocks noGrp="1"/>
          </p:cNvSpPr>
          <p:nvPr>
            <p:ph idx="10"/>
          </p:nvPr>
        </p:nvSpPr>
        <p:spPr>
          <a:xfrm>
            <a:off x="6299200" y="2133600"/>
            <a:ext cx="5334000" cy="3962400"/>
          </a:xfrm>
          <a:prstGeom prst="rect">
            <a:avLst/>
          </a:prstGeom>
        </p:spPr>
        <p:txBody>
          <a:bodyPr lIns="0" tIns="109728" rIns="0">
            <a:noAutofit/>
          </a:bodyPr>
          <a:lstStyle>
            <a:lvl1pPr marL="303000" marR="0" indent="-303000" algn="l" defTabSz="519430" rtl="0" eaLnBrk="1" fontAlgn="auto" latinLnBrk="0" hangingPunct="1">
              <a:lnSpc>
                <a:spcPct val="100000"/>
              </a:lnSpc>
              <a:spcBef>
                <a:spcPct val="20000"/>
              </a:spcBef>
              <a:spcAft>
                <a:spcPts val="0"/>
              </a:spcAft>
              <a:buClrTx/>
              <a:buSzPct val="80000"/>
              <a:buFontTx/>
              <a:buNone/>
              <a:tabLst/>
              <a:defRPr sz="2533" b="0" i="0" spc="-45">
                <a:solidFill>
                  <a:srgbClr val="404040"/>
                </a:solidFill>
                <a:latin typeface="+mn-lt"/>
                <a:cs typeface="Arial"/>
              </a:defRPr>
            </a:lvl1pPr>
            <a:lvl2pPr marL="844072" marR="0" indent="-324643" algn="l" defTabSz="519430" rtl="0" eaLnBrk="1" fontAlgn="auto" latinLnBrk="0" hangingPunct="1">
              <a:lnSpc>
                <a:spcPct val="100000"/>
              </a:lnSpc>
              <a:spcBef>
                <a:spcPct val="20000"/>
              </a:spcBef>
              <a:spcAft>
                <a:spcPts val="0"/>
              </a:spcAft>
              <a:buClrTx/>
              <a:buSzPct val="75000"/>
              <a:buFontTx/>
              <a:buNone/>
              <a:tabLst/>
              <a:defRPr sz="2533" b="0" i="0" spc="-68">
                <a:solidFill>
                  <a:srgbClr val="124191"/>
                </a:solidFill>
                <a:latin typeface="Nokia Pure Headline Extra Bold"/>
                <a:cs typeface="Nokia Pure Headline Extra Bold"/>
              </a:defRPr>
            </a:lvl2pPr>
            <a:lvl3pPr marL="1298573"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133" b="0" i="0" spc="-68" baseline="0">
                <a:solidFill>
                  <a:srgbClr val="124191"/>
                </a:solidFill>
                <a:latin typeface="+mn-lt"/>
                <a:cs typeface="Arial"/>
              </a:defRPr>
            </a:lvl3pPr>
            <a:lvl4pPr marL="1818000"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1867" b="0" i="0" spc="-68">
                <a:solidFill>
                  <a:schemeClr val="tx1"/>
                </a:solidFill>
                <a:latin typeface="+mn-lt"/>
                <a:cs typeface="Arial"/>
              </a:defRPr>
            </a:lvl4pPr>
            <a:lvl5pPr marL="2337431"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000" b="0" i="0" spc="-68">
                <a:solidFill>
                  <a:schemeClr val="tx1"/>
                </a:solidFill>
                <a:latin typeface="+mn-lt"/>
                <a:cs typeface="Arial"/>
              </a:defRPr>
            </a:lvl5pPr>
            <a:lvl6pPr marL="205608" indent="-205608">
              <a:lnSpc>
                <a:spcPts val="2045"/>
              </a:lnSpc>
              <a:spcBef>
                <a:spcPts val="1249"/>
              </a:spcBef>
              <a:buSzPct val="90000"/>
              <a:buFontTx/>
              <a:buBlip>
                <a:blip r:embed="rId2"/>
              </a:buBlip>
              <a:defRPr sz="2000" b="0" i="0" spc="-68">
                <a:latin typeface="+mn-lt"/>
                <a:cs typeface="Arial"/>
              </a:defRPr>
            </a:lvl6pPr>
          </a:lstStyle>
          <a:p>
            <a:pPr marL="303000" marR="0" lvl="0" indent="-303000" algn="l" defTabSz="519430" rtl="0" eaLnBrk="1" fontAlgn="auto" latinLnBrk="0" hangingPunct="1">
              <a:lnSpc>
                <a:spcPct val="100000"/>
              </a:lnSpc>
              <a:spcBef>
                <a:spcPct val="20000"/>
              </a:spcBef>
              <a:spcAft>
                <a:spcPts val="0"/>
              </a:spcAft>
              <a:buClrTx/>
              <a:buSzPct val="80000"/>
              <a:buFontTx/>
              <a:buNone/>
              <a:tabLst/>
              <a:defRPr/>
            </a:pPr>
            <a:r>
              <a:rPr kumimoji="0" lang="fi-FI" sz="2667" b="0" i="0" u="none" strike="noStrike" kern="1000" cap="none" spc="0" normalizeH="0" baseline="0" noProof="0" dirty="0" smtClean="0">
                <a:ln>
                  <a:noFill/>
                </a:ln>
                <a:solidFill>
                  <a:srgbClr val="124191"/>
                </a:solidFill>
                <a:effectLst/>
                <a:uLnTx/>
                <a:uFillTx/>
                <a:latin typeface="Nokia Pure Headline"/>
                <a:ea typeface="+mn-ea"/>
                <a:cs typeface="Aharoni" pitchFamily="2" charset="-79"/>
              </a:rPr>
              <a:t>Click to edit Master text styles</a:t>
            </a:r>
          </a:p>
          <a:p>
            <a:pPr marL="844072" marR="0" lvl="1" indent="-324643" algn="l" defTabSz="519430" rtl="0" eaLnBrk="1" fontAlgn="auto" latinLnBrk="0" hangingPunct="1">
              <a:lnSpc>
                <a:spcPct val="100000"/>
              </a:lnSpc>
              <a:spcBef>
                <a:spcPct val="20000"/>
              </a:spcBef>
              <a:spcAft>
                <a:spcPts val="0"/>
              </a:spcAft>
              <a:buClrTx/>
              <a:buSzPct val="75000"/>
              <a:buFontTx/>
              <a:buNone/>
              <a:tabLst/>
              <a:defRPr/>
            </a:pPr>
            <a:r>
              <a:rPr kumimoji="0" lang="fi-FI" sz="2267" b="0" i="0" u="none" strike="noStrike" kern="1000" cap="none" spc="0" normalizeH="0" baseline="0" noProof="0" dirty="0" smtClean="0">
                <a:ln>
                  <a:noFill/>
                </a:ln>
                <a:solidFill>
                  <a:srgbClr val="124191"/>
                </a:solidFill>
                <a:effectLst/>
                <a:uLnTx/>
                <a:uFillTx/>
                <a:latin typeface="Nokia Pure Text"/>
                <a:ea typeface="+mn-ea"/>
              </a:rPr>
              <a:t>Second level</a:t>
            </a:r>
          </a:p>
          <a:p>
            <a:pPr marL="1298573" marR="0" lvl="2"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2000" b="0" i="0" u="none" strike="noStrike" kern="1000" cap="none" spc="0" normalizeH="0" baseline="0" noProof="0" dirty="0" smtClean="0">
                <a:ln>
                  <a:noFill/>
                </a:ln>
                <a:solidFill>
                  <a:srgbClr val="124191"/>
                </a:solidFill>
                <a:effectLst/>
                <a:uLnTx/>
                <a:uFillTx/>
                <a:latin typeface="+mn-lt"/>
                <a:ea typeface="+mn-ea"/>
                <a:cs typeface="Arial"/>
              </a:rPr>
              <a:t>Third level</a:t>
            </a:r>
          </a:p>
          <a:p>
            <a:pPr marL="1818000" marR="0" lvl="3"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Fourth level</a:t>
            </a:r>
          </a:p>
          <a:p>
            <a:pPr marL="2337431" marR="0" lvl="4"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a:pPr>
            <a:r>
              <a:rPr kumimoji="0" lang="fi-FI" sz="1867" b="0" i="0" u="none" strike="noStrike" kern="1000" cap="none" spc="0" normalizeH="0" baseline="0" noProof="0" dirty="0" smtClean="0">
                <a:ln>
                  <a:noFill/>
                </a:ln>
                <a:solidFill>
                  <a:srgbClr val="124191"/>
                </a:solidFill>
                <a:effectLst/>
                <a:uLnTx/>
                <a:uFillTx/>
                <a:latin typeface="+mn-lt"/>
                <a:ea typeface="+mn-ea"/>
                <a:cs typeface="Arial"/>
              </a:rPr>
              <a:t>Fifth level</a:t>
            </a:r>
            <a:endParaRPr kumimoji="0" lang="fi-FI" sz="1867" b="0" i="0" u="none" strike="noStrike" kern="1000" cap="none" spc="0" normalizeH="0" baseline="0" noProof="0" dirty="0">
              <a:ln>
                <a:noFill/>
              </a:ln>
              <a:solidFill>
                <a:srgbClr val="124191"/>
              </a:solidFill>
              <a:effectLst/>
              <a:uLnTx/>
              <a:uFillTx/>
              <a:latin typeface="+mn-lt"/>
              <a:ea typeface="+mn-ea"/>
              <a:cs typeface="Arial"/>
            </a:endParaRPr>
          </a:p>
        </p:txBody>
      </p:sp>
      <p:pic>
        <p:nvPicPr>
          <p:cNvPr id="16" name="Picture 15" descr="Nokia_Developer_logo-lockup.wmf"/>
          <p:cNvPicPr>
            <a:picLocks noChangeAspect="1"/>
          </p:cNvPicPr>
          <p:nvPr userDrawn="1"/>
        </p:nvPicPr>
        <p:blipFill>
          <a:blip r:embed="rId3"/>
          <a:stretch>
            <a:fillRect/>
          </a:stretch>
        </p:blipFill>
        <p:spPr>
          <a:xfrm>
            <a:off x="8864600" y="6368755"/>
            <a:ext cx="2768600" cy="302979"/>
          </a:xfrm>
          <a:prstGeom prst="rect">
            <a:avLst/>
          </a:prstGeom>
        </p:spPr>
      </p:pic>
    </p:spTree>
    <p:extLst>
      <p:ext uri="{BB962C8B-B14F-4D97-AF65-F5344CB8AC3E}">
        <p14:creationId xmlns:p14="http://schemas.microsoft.com/office/powerpoint/2010/main" val="2981218327"/>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_DOUBLE">
    <p:bg>
      <p:bgPr>
        <a:solidFill>
          <a:schemeClr val="bg1"/>
        </a:solidFill>
        <a:effectLst/>
      </p:bgPr>
    </p:bg>
    <p:spTree>
      <p:nvGrpSpPr>
        <p:cNvPr id="1" name=""/>
        <p:cNvGrpSpPr/>
        <p:nvPr/>
      </p:nvGrpSpPr>
      <p:grpSpPr>
        <a:xfrm>
          <a:off x="0" y="0"/>
          <a:ext cx="0" cy="0"/>
          <a:chOff x="0" y="0"/>
          <a:chExt cx="0" cy="0"/>
        </a:xfrm>
      </p:grpSpPr>
      <p:sp>
        <p:nvSpPr>
          <p:cNvPr id="30" name="Content Placeholder 2"/>
          <p:cNvSpPr>
            <a:spLocks noGrp="1"/>
          </p:cNvSpPr>
          <p:nvPr>
            <p:ph idx="1"/>
          </p:nvPr>
        </p:nvSpPr>
        <p:spPr>
          <a:xfrm>
            <a:off x="573621" y="2133600"/>
            <a:ext cx="5386912" cy="3962400"/>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0" indent="0">
              <a:lnSpc>
                <a:spcPts val="2500"/>
              </a:lnSpc>
              <a:spcBef>
                <a:spcPts val="568"/>
              </a:spcBef>
              <a:spcAft>
                <a:spcPts val="568"/>
              </a:spcAft>
              <a:buClrTx/>
              <a:buSzPct val="75000"/>
              <a:buFontTx/>
              <a:buNone/>
              <a:defRPr sz="2533" b="0" i="0" spc="-68">
                <a:solidFill>
                  <a:srgbClr val="124191"/>
                </a:solidFill>
                <a:latin typeface="Nokia Pure Headline Extra Bold"/>
                <a:cs typeface="Nokia Pure Headline Extra Bold"/>
              </a:defRPr>
            </a:lvl2pPr>
            <a:lvl3pPr marL="256026"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463284"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level</a:t>
            </a:r>
          </a:p>
          <a:p>
            <a:pPr lvl="2"/>
            <a:r>
              <a:rPr lang="fi-FI" dirty="0" err="1" smtClean="0"/>
              <a:t>Third</a:t>
            </a:r>
            <a:r>
              <a:rPr lang="fi-FI" dirty="0" smtClean="0"/>
              <a:t> level</a:t>
            </a:r>
          </a:p>
          <a:p>
            <a:pPr lvl="3"/>
            <a:r>
              <a:rPr lang="fi-FI" dirty="0" err="1" smtClean="0"/>
              <a:t>Fourth</a:t>
            </a:r>
            <a:r>
              <a:rPr lang="fi-FI" dirty="0" smtClean="0"/>
              <a:t> level</a:t>
            </a:r>
          </a:p>
        </p:txBody>
      </p:sp>
      <p:sp>
        <p:nvSpPr>
          <p:cNvPr id="31" name="Content Placeholder 2"/>
          <p:cNvSpPr>
            <a:spLocks noGrp="1"/>
          </p:cNvSpPr>
          <p:nvPr>
            <p:ph idx="10"/>
          </p:nvPr>
        </p:nvSpPr>
        <p:spPr>
          <a:xfrm>
            <a:off x="6299200" y="2133600"/>
            <a:ext cx="5334000" cy="3962400"/>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0" indent="0">
              <a:lnSpc>
                <a:spcPts val="2500"/>
              </a:lnSpc>
              <a:spcBef>
                <a:spcPts val="568"/>
              </a:spcBef>
              <a:spcAft>
                <a:spcPts val="568"/>
              </a:spcAft>
              <a:buClrTx/>
              <a:buSzPct val="75000"/>
              <a:buFontTx/>
              <a:buNone/>
              <a:defRPr sz="2533" b="0" i="0" spc="-68">
                <a:solidFill>
                  <a:srgbClr val="124191"/>
                </a:solidFill>
                <a:latin typeface="Nokia Pure Headline Extra Bold"/>
                <a:cs typeface="Nokia Pure Headline Extra Bold"/>
              </a:defRPr>
            </a:lvl2pPr>
            <a:lvl3pPr marL="256026"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463284"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level</a:t>
            </a:r>
          </a:p>
          <a:p>
            <a:pPr lvl="2"/>
            <a:r>
              <a:rPr lang="fi-FI" dirty="0" err="1" smtClean="0"/>
              <a:t>Third</a:t>
            </a:r>
            <a:r>
              <a:rPr lang="fi-FI" dirty="0" smtClean="0"/>
              <a:t> level</a:t>
            </a:r>
          </a:p>
          <a:p>
            <a:pPr lvl="3"/>
            <a:r>
              <a:rPr lang="fi-FI" dirty="0" err="1" smtClean="0"/>
              <a:t>Fourth</a:t>
            </a:r>
            <a:r>
              <a:rPr lang="fi-FI" dirty="0" smtClean="0"/>
              <a:t> level</a:t>
            </a:r>
          </a:p>
        </p:txBody>
      </p:sp>
      <p:pic>
        <p:nvPicPr>
          <p:cNvPr id="16" name="Picture 15" descr="Nokia_Developer_logo-lockup.wmf"/>
          <p:cNvPicPr>
            <a:picLocks noChangeAspect="1"/>
          </p:cNvPicPr>
          <p:nvPr userDrawn="1"/>
        </p:nvPicPr>
        <p:blipFill>
          <a:blip r:embed="rId5"/>
          <a:stretch>
            <a:fillRect/>
          </a:stretch>
        </p:blipFill>
        <p:spPr>
          <a:xfrm>
            <a:off x="8864600" y="6368755"/>
            <a:ext cx="2768600" cy="302979"/>
          </a:xfrm>
          <a:prstGeom prst="rect">
            <a:avLst/>
          </a:prstGeom>
        </p:spPr>
      </p:pic>
      <p:sp>
        <p:nvSpPr>
          <p:cNvPr id="10" name="Title 1"/>
          <p:cNvSpPr>
            <a:spLocks noGrp="1"/>
          </p:cNvSpPr>
          <p:nvPr>
            <p:ph type="ctrTitle"/>
          </p:nvPr>
        </p:nvSpPr>
        <p:spPr>
          <a:xfrm>
            <a:off x="574432" y="592672"/>
            <a:ext cx="11058768" cy="880529"/>
          </a:xfrm>
        </p:spPr>
        <p:txBody>
          <a:bodyPr lIns="0" tIns="0" rIns="0" bIns="0" anchor="t" anchorCtr="0">
            <a:normAutofit/>
          </a:bodyPr>
          <a:lstStyle>
            <a:lvl1pPr algn="l">
              <a:lnSpc>
                <a:spcPts val="5867"/>
              </a:lnSpc>
              <a:defRPr sz="6667" b="0" cap="all" spc="-113" baseline="0">
                <a:solidFill>
                  <a:srgbClr val="124191"/>
                </a:solidFill>
                <a:latin typeface="Nokia Pure Headline Extra Bold"/>
                <a:cs typeface="Nokia Pure Headline Extra Bold"/>
              </a:defRPr>
            </a:lvl1p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11" name="Content Placeholder 2"/>
          <p:cNvSpPr>
            <a:spLocks noGrp="1"/>
          </p:cNvSpPr>
          <p:nvPr>
            <p:ph idx="11"/>
          </p:nvPr>
        </p:nvSpPr>
        <p:spPr>
          <a:xfrm>
            <a:off x="558800" y="1456267"/>
            <a:ext cx="11091333" cy="643467"/>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0" indent="0">
              <a:lnSpc>
                <a:spcPts val="2500"/>
              </a:lnSpc>
              <a:spcBef>
                <a:spcPts val="568"/>
              </a:spcBef>
              <a:spcAft>
                <a:spcPts val="568"/>
              </a:spcAft>
              <a:buClrTx/>
              <a:buSzPct val="75000"/>
              <a:buFontTx/>
              <a:buNone/>
              <a:defRPr sz="2533" b="0" i="0" spc="-68">
                <a:solidFill>
                  <a:srgbClr val="124191"/>
                </a:solidFill>
                <a:latin typeface="Nokia Pure Headline Extra Bold"/>
                <a:cs typeface="Nokia Pure Headline Extra Bold"/>
              </a:defRPr>
            </a:lvl2pPr>
            <a:lvl3pPr marL="256026"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463284"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err="1" smtClean="0"/>
              <a:t>Second</a:t>
            </a:r>
            <a:r>
              <a:rPr lang="fi-FI" dirty="0" smtClean="0"/>
              <a:t> level</a:t>
            </a:r>
          </a:p>
          <a:p>
            <a:pPr lvl="2"/>
            <a:r>
              <a:rPr lang="fi-FI" dirty="0" err="1" smtClean="0"/>
              <a:t>Third</a:t>
            </a:r>
            <a:r>
              <a:rPr lang="fi-FI" dirty="0" smtClean="0"/>
              <a:t> level</a:t>
            </a:r>
          </a:p>
          <a:p>
            <a:pPr lvl="3"/>
            <a:r>
              <a:rPr lang="fi-FI" dirty="0" err="1" smtClean="0"/>
              <a:t>Fourth</a:t>
            </a:r>
            <a:r>
              <a:rPr lang="fi-FI" dirty="0" smtClean="0"/>
              <a:t> level</a:t>
            </a:r>
          </a:p>
        </p:txBody>
      </p:sp>
    </p:spTree>
    <p:extLst>
      <p:ext uri="{BB962C8B-B14F-4D97-AF65-F5344CB8AC3E}">
        <p14:creationId xmlns:p14="http://schemas.microsoft.com/office/powerpoint/2010/main" val="200923419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WIDE_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3621" y="2065867"/>
            <a:ext cx="11045952" cy="2438400"/>
          </a:xfrm>
        </p:spPr>
        <p:txBody>
          <a:bodyPr lIns="0" tIns="0" rIns="0" anchor="t"/>
          <a:lstStyle>
            <a:lvl1pPr marL="0" algn="l">
              <a:lnSpc>
                <a:spcPts val="9066"/>
              </a:lnSpc>
              <a:spcBef>
                <a:spcPts val="0"/>
              </a:spcBef>
              <a:defRPr sz="10666" b="0" i="0" cap="all">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621" y="4521201"/>
            <a:ext cx="11040040" cy="1557865"/>
          </a:xfrm>
          <a:prstGeom prst="rect">
            <a:avLst/>
          </a:prstGeom>
        </p:spPr>
        <p:txBody>
          <a:bodyPr lIns="0" tIns="61351" rIns="0" anchor="b">
            <a:noAutofit/>
          </a:bodyPr>
          <a:lstStyle>
            <a:lvl1pPr marL="0" indent="0" algn="l">
              <a:lnSpc>
                <a:spcPts val="2613"/>
              </a:lnSpc>
              <a:spcBef>
                <a:spcPts val="1136"/>
              </a:spcBef>
              <a:buNone/>
              <a:defRPr sz="2667" b="0" i="0" cap="none" spc="0" baseline="0">
                <a:solidFill>
                  <a:schemeClr val="tx1"/>
                </a:solidFill>
              </a:defRPr>
            </a:lvl1pPr>
            <a:lvl2pPr marL="519430" indent="0">
              <a:buNone/>
              <a:defRPr sz="2000">
                <a:solidFill>
                  <a:schemeClr val="tx1">
                    <a:tint val="75000"/>
                  </a:schemeClr>
                </a:solidFill>
              </a:defRPr>
            </a:lvl2pPr>
            <a:lvl3pPr marL="1038858" indent="0">
              <a:buNone/>
              <a:defRPr sz="1867">
                <a:solidFill>
                  <a:schemeClr val="tx1">
                    <a:tint val="75000"/>
                  </a:schemeClr>
                </a:solidFill>
              </a:defRPr>
            </a:lvl3pPr>
            <a:lvl4pPr marL="1558288" indent="0">
              <a:buNone/>
              <a:defRPr sz="1600">
                <a:solidFill>
                  <a:schemeClr val="tx1">
                    <a:tint val="75000"/>
                  </a:schemeClr>
                </a:solidFill>
              </a:defRPr>
            </a:lvl4pPr>
            <a:lvl5pPr marL="2077716" indent="0">
              <a:buNone/>
              <a:defRPr sz="1600">
                <a:solidFill>
                  <a:schemeClr val="tx1">
                    <a:tint val="75000"/>
                  </a:schemeClr>
                </a:solidFill>
              </a:defRPr>
            </a:lvl5pPr>
            <a:lvl6pPr marL="2597146" indent="0">
              <a:buNone/>
              <a:defRPr sz="1600">
                <a:solidFill>
                  <a:schemeClr val="tx1">
                    <a:tint val="75000"/>
                  </a:schemeClr>
                </a:solidFill>
              </a:defRPr>
            </a:lvl6pPr>
            <a:lvl7pPr marL="3116574" indent="0">
              <a:buNone/>
              <a:defRPr sz="1600">
                <a:solidFill>
                  <a:schemeClr val="tx1">
                    <a:tint val="75000"/>
                  </a:schemeClr>
                </a:solidFill>
              </a:defRPr>
            </a:lvl7pPr>
            <a:lvl8pPr marL="3636004" indent="0">
              <a:buNone/>
              <a:defRPr sz="1600">
                <a:solidFill>
                  <a:schemeClr val="tx1">
                    <a:tint val="75000"/>
                  </a:schemeClr>
                </a:solidFill>
              </a:defRPr>
            </a:lvl8pPr>
            <a:lvl9pPr marL="4155432" indent="0">
              <a:buNone/>
              <a:defRPr sz="1600">
                <a:solidFill>
                  <a:schemeClr val="tx1">
                    <a:tint val="75000"/>
                  </a:schemeClr>
                </a:solidFill>
              </a:defRPr>
            </a:lvl9pPr>
          </a:lstStyle>
          <a:p>
            <a:pPr lvl="0"/>
            <a:r>
              <a:rPr lang="en-US" smtClean="0"/>
              <a:t>Click to edit Master text styles</a:t>
            </a:r>
          </a:p>
        </p:txBody>
      </p:sp>
      <p:sp>
        <p:nvSpPr>
          <p:cNvPr id="2646" name="Text Placeholder 2645"/>
          <p:cNvSpPr>
            <a:spLocks noGrp="1"/>
          </p:cNvSpPr>
          <p:nvPr>
            <p:ph type="body" sz="quarter" idx="13"/>
          </p:nvPr>
        </p:nvSpPr>
        <p:spPr>
          <a:xfrm>
            <a:off x="558800" y="524933"/>
            <a:ext cx="11074400" cy="1422400"/>
          </a:xfrm>
        </p:spPr>
        <p:txBody>
          <a:bodyPr anchor="b"/>
          <a:lstStyle>
            <a:lvl1pPr marL="0" indent="0">
              <a:lnSpc>
                <a:spcPts val="3067"/>
              </a:lnSpc>
              <a:spcBef>
                <a:spcPts val="0"/>
              </a:spcBef>
              <a:buFont typeface="Arial"/>
              <a:buNone/>
              <a:defRPr sz="3333" cap="all">
                <a:solidFill>
                  <a:srgbClr val="124191"/>
                </a:solidFill>
                <a:latin typeface="Nokia Pure Headline Extra Bold"/>
                <a:cs typeface="Nokia Pure Headline Extra Bold"/>
              </a:defRPr>
            </a:lvl1pPr>
          </a:lstStyle>
          <a:p>
            <a:pPr lvl="0"/>
            <a:r>
              <a:rPr lang="en-US" smtClean="0"/>
              <a:t>Click to edit Master text styles</a:t>
            </a:r>
          </a:p>
        </p:txBody>
      </p:sp>
      <p:pic>
        <p:nvPicPr>
          <p:cNvPr id="9" name="Picture 8" descr="Nokia_Developer_logo-lockup.wm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25667" y="6535196"/>
            <a:ext cx="1312333" cy="143613"/>
          </a:xfrm>
          <a:prstGeom prst="rect">
            <a:avLst/>
          </a:prstGeom>
        </p:spPr>
      </p:pic>
    </p:spTree>
    <p:extLst>
      <p:ext uri="{BB962C8B-B14F-4D97-AF65-F5344CB8AC3E}">
        <p14:creationId xmlns:p14="http://schemas.microsoft.com/office/powerpoint/2010/main" val="2142832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EAR">
    <p:bg>
      <p:bgPr>
        <a:solidFill>
          <a:schemeClr val="bg1"/>
        </a:solidFill>
        <a:effectLst/>
      </p:bgPr>
    </p:bg>
    <p:spTree>
      <p:nvGrpSpPr>
        <p:cNvPr id="1" name=""/>
        <p:cNvGrpSpPr/>
        <p:nvPr/>
      </p:nvGrpSpPr>
      <p:grpSpPr>
        <a:xfrm>
          <a:off x="0" y="0"/>
          <a:ext cx="0" cy="0"/>
          <a:chOff x="0" y="0"/>
          <a:chExt cx="0" cy="0"/>
        </a:xfrm>
      </p:grpSpPr>
      <p:pic>
        <p:nvPicPr>
          <p:cNvPr id="13" name="Picture 12" descr="Nokia_Developer_logo-lockup.wmf"/>
          <p:cNvPicPr>
            <a:picLocks noChangeAspect="1"/>
          </p:cNvPicPr>
          <p:nvPr userDrawn="1"/>
        </p:nvPicPr>
        <p:blipFill>
          <a:blip r:embed="rId2"/>
          <a:stretch>
            <a:fillRect/>
          </a:stretch>
        </p:blipFill>
        <p:spPr>
          <a:xfrm>
            <a:off x="8864600" y="6368755"/>
            <a:ext cx="2768600" cy="302979"/>
          </a:xfrm>
          <a:prstGeom prst="rect">
            <a:avLst/>
          </a:prstGeom>
        </p:spPr>
      </p:pic>
    </p:spTree>
    <p:extLst>
      <p:ext uri="{BB962C8B-B14F-4D97-AF65-F5344CB8AC3E}">
        <p14:creationId xmlns:p14="http://schemas.microsoft.com/office/powerpoint/2010/main" val="2383422399"/>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PLAIN_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pic>
        <p:nvPicPr>
          <p:cNvPr id="8" name="Picture 7" descr="Nokia_Developer_logo-lockup.wmf"/>
          <p:cNvPicPr>
            <a:picLocks noChangeAspect="1"/>
          </p:cNvPicPr>
          <p:nvPr userDrawn="1"/>
        </p:nvPicPr>
        <p:blipFill>
          <a:blip r:embed="rId2"/>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1687065210"/>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_CAPTION">
    <p:spTree>
      <p:nvGrpSpPr>
        <p:cNvPr id="1" name=""/>
        <p:cNvGrpSpPr/>
        <p:nvPr/>
      </p:nvGrpSpPr>
      <p:grpSpPr>
        <a:xfrm>
          <a:off x="0" y="0"/>
          <a:ext cx="0" cy="0"/>
          <a:chOff x="0" y="0"/>
          <a:chExt cx="0" cy="0"/>
        </a:xfrm>
      </p:grpSpPr>
      <p:sp>
        <p:nvSpPr>
          <p:cNvPr id="2" name="Title 1"/>
          <p:cNvSpPr>
            <a:spLocks noGrp="1"/>
          </p:cNvSpPr>
          <p:nvPr>
            <p:ph type="title"/>
          </p:nvPr>
        </p:nvSpPr>
        <p:spPr>
          <a:xfrm>
            <a:off x="2269067" y="4800601"/>
            <a:ext cx="7874000" cy="566739"/>
          </a:xfrm>
        </p:spPr>
        <p:txBody>
          <a:bodyPr anchor="b"/>
          <a:lstStyle>
            <a:lvl1pPr algn="l">
              <a:defRPr sz="2267" b="1"/>
            </a:lvl1pPr>
          </a:lstStyle>
          <a:p>
            <a:r>
              <a:rPr lang="fi-FI" smtClean="0"/>
              <a:t>Click to edit Master title style</a:t>
            </a:r>
            <a:endParaRPr lang="en-US"/>
          </a:p>
        </p:txBody>
      </p:sp>
      <p:sp>
        <p:nvSpPr>
          <p:cNvPr id="3" name="Picture Placeholder 2"/>
          <p:cNvSpPr>
            <a:spLocks noGrp="1"/>
          </p:cNvSpPr>
          <p:nvPr>
            <p:ph type="pic" idx="1"/>
          </p:nvPr>
        </p:nvSpPr>
        <p:spPr>
          <a:xfrm>
            <a:off x="2252133" y="612775"/>
            <a:ext cx="7874000" cy="4114800"/>
          </a:xfrm>
          <a:prstGeom prst="rect">
            <a:avLst/>
          </a:prstGeom>
        </p:spPr>
        <p:txBody>
          <a:bodyPr/>
          <a:lstStyle>
            <a:lvl1pPr marL="0" indent="0">
              <a:buNone/>
              <a:defRPr sz="3600"/>
            </a:lvl1pPr>
            <a:lvl2pPr marL="519430" indent="0">
              <a:buNone/>
              <a:defRPr sz="3200"/>
            </a:lvl2pPr>
            <a:lvl3pPr marL="1038858" indent="0">
              <a:buNone/>
              <a:defRPr sz="2667"/>
            </a:lvl3pPr>
            <a:lvl4pPr marL="1558288" indent="0">
              <a:buNone/>
              <a:defRPr sz="2267"/>
            </a:lvl4pPr>
            <a:lvl5pPr marL="2077716" indent="0">
              <a:buNone/>
              <a:defRPr sz="2267"/>
            </a:lvl5pPr>
            <a:lvl6pPr marL="2597146" indent="0">
              <a:buNone/>
              <a:defRPr sz="2267"/>
            </a:lvl6pPr>
            <a:lvl7pPr marL="3116574" indent="0">
              <a:buNone/>
              <a:defRPr sz="2267"/>
            </a:lvl7pPr>
            <a:lvl8pPr marL="3636004" indent="0">
              <a:buNone/>
              <a:defRPr sz="2267"/>
            </a:lvl8pPr>
            <a:lvl9pPr marL="4155432" indent="0">
              <a:buNone/>
              <a:defRPr sz="2267"/>
            </a:lvl9pPr>
          </a:lstStyle>
          <a:p>
            <a:r>
              <a:rPr lang="fi-FI" smtClean="0"/>
              <a:t>Click icon to add picture</a:t>
            </a:r>
            <a:endParaRPr lang="en-US" dirty="0"/>
          </a:p>
        </p:txBody>
      </p:sp>
      <p:sp>
        <p:nvSpPr>
          <p:cNvPr id="4" name="Text Placeholder 3"/>
          <p:cNvSpPr>
            <a:spLocks noGrp="1"/>
          </p:cNvSpPr>
          <p:nvPr>
            <p:ph type="body" sz="half" idx="2"/>
          </p:nvPr>
        </p:nvSpPr>
        <p:spPr>
          <a:xfrm>
            <a:off x="2269067" y="5367340"/>
            <a:ext cx="7874000" cy="660928"/>
          </a:xfrm>
          <a:prstGeom prst="rect">
            <a:avLst/>
          </a:prstGeom>
        </p:spPr>
        <p:txBody>
          <a:bodyPr/>
          <a:lstStyle>
            <a:lvl1pPr marL="0" indent="0">
              <a:buNone/>
              <a:defRPr sz="1600"/>
            </a:lvl1pPr>
            <a:lvl2pPr marL="519430" indent="0">
              <a:buNone/>
              <a:defRPr sz="1333"/>
            </a:lvl2pPr>
            <a:lvl3pPr marL="1038858" indent="0">
              <a:buNone/>
              <a:defRPr sz="1200"/>
            </a:lvl3pPr>
            <a:lvl4pPr marL="1558288" indent="0">
              <a:buNone/>
              <a:defRPr sz="1067"/>
            </a:lvl4pPr>
            <a:lvl5pPr marL="2077716" indent="0">
              <a:buNone/>
              <a:defRPr sz="1067"/>
            </a:lvl5pPr>
            <a:lvl6pPr marL="2597146" indent="0">
              <a:buNone/>
              <a:defRPr sz="1067"/>
            </a:lvl6pPr>
            <a:lvl7pPr marL="3116574" indent="0">
              <a:buNone/>
              <a:defRPr sz="1067"/>
            </a:lvl7pPr>
            <a:lvl8pPr marL="3636004" indent="0">
              <a:buNone/>
              <a:defRPr sz="1067"/>
            </a:lvl8pPr>
            <a:lvl9pPr marL="4155432" indent="0">
              <a:buNone/>
              <a:defRPr sz="1067"/>
            </a:lvl9pPr>
          </a:lstStyle>
          <a:p>
            <a:pPr lvl="0"/>
            <a:r>
              <a:rPr lang="fi-FI" smtClean="0"/>
              <a:t>Click to edit Master text styles</a:t>
            </a:r>
          </a:p>
        </p:txBody>
      </p:sp>
      <p:pic>
        <p:nvPicPr>
          <p:cNvPr id="10" name="Picture 9" descr="Nokia_Developer_logo-lockup.wmf"/>
          <p:cNvPicPr>
            <a:picLocks noChangeAspect="1"/>
          </p:cNvPicPr>
          <p:nvPr userDrawn="1"/>
        </p:nvPicPr>
        <p:blipFill>
          <a:blip r:embed="rId2"/>
          <a:stretch>
            <a:fillRect/>
          </a:stretch>
        </p:blipFill>
        <p:spPr>
          <a:xfrm>
            <a:off x="9470569" y="6401411"/>
            <a:ext cx="2206171" cy="241429"/>
          </a:xfrm>
          <a:prstGeom prst="rect">
            <a:avLst/>
          </a:prstGeom>
        </p:spPr>
      </p:pic>
    </p:spTree>
    <p:extLst>
      <p:ext uri="{BB962C8B-B14F-4D97-AF65-F5344CB8AC3E}">
        <p14:creationId xmlns:p14="http://schemas.microsoft.com/office/powerpoint/2010/main" val="2941487518"/>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609600" y="1600202"/>
            <a:ext cx="10972800" cy="420130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58110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GROUP_TITLE">
    <p:bg>
      <p:bgPr>
        <a:solidFill>
          <a:schemeClr val="bg1"/>
        </a:solidFill>
        <a:effectLst/>
      </p:bgPr>
    </p:bg>
    <p:spTree>
      <p:nvGrpSpPr>
        <p:cNvPr id="1" name=""/>
        <p:cNvGrpSpPr/>
        <p:nvPr/>
      </p:nvGrpSpPr>
      <p:grpSpPr>
        <a:xfrm>
          <a:off x="0" y="0"/>
          <a:ext cx="0" cy="0"/>
          <a:chOff x="0" y="0"/>
          <a:chExt cx="0" cy="0"/>
        </a:xfrm>
      </p:grpSpPr>
      <p:pic>
        <p:nvPicPr>
          <p:cNvPr id="24" name="Picture 23" descr="hero_colour-group.jpg"/>
          <p:cNvPicPr>
            <a:picLocks noChangeAspect="1"/>
          </p:cNvPicPr>
          <p:nvPr/>
        </p:nvPicPr>
        <p:blipFill>
          <a:blip r:embed="rId2"/>
          <a:stretch>
            <a:fillRect/>
          </a:stretch>
        </p:blipFill>
        <p:spPr>
          <a:xfrm>
            <a:off x="626534" y="0"/>
            <a:ext cx="12173964" cy="6858000"/>
          </a:xfrm>
          <a:prstGeom prst="rect">
            <a:avLst/>
          </a:prstGeom>
        </p:spPr>
      </p:pic>
      <p:sp>
        <p:nvSpPr>
          <p:cNvPr id="31" name="Title 1"/>
          <p:cNvSpPr>
            <a:spLocks noGrp="1"/>
          </p:cNvSpPr>
          <p:nvPr>
            <p:ph type="ctrTitle"/>
          </p:nvPr>
        </p:nvSpPr>
        <p:spPr>
          <a:xfrm>
            <a:off x="574432" y="592670"/>
            <a:ext cx="6097301" cy="3623729"/>
          </a:xfrm>
        </p:spPr>
        <p:txBody>
          <a:bodyPr lIns="0" tIns="0" rIns="0" bIns="0" anchor="b" anchorCtr="0">
            <a:normAutofit/>
          </a:bodyPr>
          <a:lstStyle>
            <a:lvl1pPr algn="l">
              <a:lnSpc>
                <a:spcPts val="6133"/>
              </a:lnSpc>
              <a:defRPr sz="7333"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9" name="Subtitle 2"/>
          <p:cNvSpPr>
            <a:spLocks noGrp="1"/>
          </p:cNvSpPr>
          <p:nvPr>
            <p:ph type="subTitle" idx="1"/>
          </p:nvPr>
        </p:nvSpPr>
        <p:spPr>
          <a:xfrm>
            <a:off x="574432" y="4233335"/>
            <a:ext cx="6165035" cy="1777999"/>
          </a:xfrm>
          <a:prstGeom prst="rect">
            <a:avLst/>
          </a:prstGeom>
        </p:spPr>
        <p:txBody>
          <a:bodyPr lIns="0" tIns="61351" rIns="0" bIns="0" anchor="t">
            <a:noAutofit/>
          </a:bodyPr>
          <a:lstStyle>
            <a:lvl1pPr marL="0" indent="0" algn="l">
              <a:lnSpc>
                <a:spcPts val="2725"/>
              </a:lnSpc>
              <a:spcBef>
                <a:spcPts val="681"/>
              </a:spcBef>
              <a:buNone/>
              <a:defRPr sz="2667" b="0" cap="none" spc="-57" baseline="0">
                <a:solidFill>
                  <a:schemeClr val="tx1"/>
                </a:solidFill>
                <a:latin typeface="+mn-lt"/>
                <a:cs typeface="Nokia Pure Headline Extra Bold"/>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Nokia_Developer_logo-lockup.wm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25667" y="6535196"/>
            <a:ext cx="1312333" cy="143613"/>
          </a:xfrm>
          <a:prstGeom prst="rect">
            <a:avLst/>
          </a:prstGeom>
        </p:spPr>
      </p:pic>
    </p:spTree>
    <p:extLst>
      <p:ext uri="{BB962C8B-B14F-4D97-AF65-F5344CB8AC3E}">
        <p14:creationId xmlns:p14="http://schemas.microsoft.com/office/powerpoint/2010/main" val="42947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GROUP_TITLE_EMPTY">
    <p:bg>
      <p:bgPr>
        <a:solidFill>
          <a:schemeClr val="bg1"/>
        </a:solidFill>
        <a:effectLst/>
      </p:bgPr>
    </p:bg>
    <p:spTree>
      <p:nvGrpSpPr>
        <p:cNvPr id="1" name=""/>
        <p:cNvGrpSpPr/>
        <p:nvPr/>
      </p:nvGrpSpPr>
      <p:grpSpPr>
        <a:xfrm>
          <a:off x="0" y="0"/>
          <a:ext cx="0" cy="0"/>
          <a:chOff x="0" y="0"/>
          <a:chExt cx="0" cy="0"/>
        </a:xfrm>
      </p:grpSpPr>
      <p:sp>
        <p:nvSpPr>
          <p:cNvPr id="31" name="Title 1"/>
          <p:cNvSpPr>
            <a:spLocks noGrp="1"/>
          </p:cNvSpPr>
          <p:nvPr>
            <p:ph type="ctrTitle"/>
          </p:nvPr>
        </p:nvSpPr>
        <p:spPr>
          <a:xfrm>
            <a:off x="574432" y="592670"/>
            <a:ext cx="6097301" cy="3623729"/>
          </a:xfrm>
        </p:spPr>
        <p:txBody>
          <a:bodyPr lIns="0" tIns="0" rIns="0" bIns="0" anchor="b" anchorCtr="0">
            <a:normAutofit/>
          </a:bodyPr>
          <a:lstStyle>
            <a:lvl1pPr algn="l">
              <a:lnSpc>
                <a:spcPts val="6133"/>
              </a:lnSpc>
              <a:defRPr sz="7333"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9" name="Subtitle 2"/>
          <p:cNvSpPr>
            <a:spLocks noGrp="1"/>
          </p:cNvSpPr>
          <p:nvPr>
            <p:ph type="subTitle" idx="1"/>
          </p:nvPr>
        </p:nvSpPr>
        <p:spPr>
          <a:xfrm>
            <a:off x="574432" y="4233335"/>
            <a:ext cx="6165035" cy="1777999"/>
          </a:xfrm>
          <a:prstGeom prst="rect">
            <a:avLst/>
          </a:prstGeom>
        </p:spPr>
        <p:txBody>
          <a:bodyPr lIns="0" tIns="61351" rIns="0" bIns="0" anchor="t">
            <a:noAutofit/>
          </a:bodyPr>
          <a:lstStyle>
            <a:lvl1pPr marL="0" indent="0" algn="l">
              <a:lnSpc>
                <a:spcPts val="2725"/>
              </a:lnSpc>
              <a:spcBef>
                <a:spcPts val="681"/>
              </a:spcBef>
              <a:buNone/>
              <a:defRPr sz="2667" b="0" cap="none" spc="-57" baseline="0">
                <a:solidFill>
                  <a:schemeClr val="tx1"/>
                </a:solidFill>
                <a:latin typeface="+mn-lt"/>
                <a:cs typeface="Nokia Pure Headline Extra Bold"/>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2. cube-closed_.png"/>
          <p:cNvPicPr>
            <a:picLocks noChangeAspect="1"/>
          </p:cNvPicPr>
          <p:nvPr/>
        </p:nvPicPr>
        <p:blipFill rotWithShape="1">
          <a:blip r:embed="rId2" cstate="print">
            <a:extLst>
              <a:ext uri="{28A0092B-C50C-407E-A947-70E740481C1C}">
                <a14:useLocalDpi xmlns:a14="http://schemas.microsoft.com/office/drawing/2010/main"/>
              </a:ext>
            </a:extLst>
          </a:blip>
          <a:srcRect t="19125" r="22015"/>
          <a:stretch/>
        </p:blipFill>
        <p:spPr>
          <a:xfrm>
            <a:off x="5753413" y="-1"/>
            <a:ext cx="6438588" cy="5546417"/>
          </a:xfrm>
          <a:prstGeom prst="rect">
            <a:avLst/>
          </a:prstGeom>
        </p:spPr>
      </p:pic>
    </p:spTree>
    <p:extLst>
      <p:ext uri="{BB962C8B-B14F-4D97-AF65-F5344CB8AC3E}">
        <p14:creationId xmlns:p14="http://schemas.microsoft.com/office/powerpoint/2010/main" val="255428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OUP_TITLE_EMPTY">
    <p:bg>
      <p:bgPr>
        <a:solidFill>
          <a:schemeClr val="bg1"/>
        </a:solidFill>
        <a:effectLst/>
      </p:bgPr>
    </p:bg>
    <p:spTree>
      <p:nvGrpSpPr>
        <p:cNvPr id="1" name=""/>
        <p:cNvGrpSpPr/>
        <p:nvPr/>
      </p:nvGrpSpPr>
      <p:grpSpPr>
        <a:xfrm>
          <a:off x="0" y="0"/>
          <a:ext cx="0" cy="0"/>
          <a:chOff x="0" y="0"/>
          <a:chExt cx="0" cy="0"/>
        </a:xfrm>
      </p:grpSpPr>
      <p:sp>
        <p:nvSpPr>
          <p:cNvPr id="31" name="Title 1"/>
          <p:cNvSpPr>
            <a:spLocks noGrp="1"/>
          </p:cNvSpPr>
          <p:nvPr>
            <p:ph type="ctrTitle"/>
          </p:nvPr>
        </p:nvSpPr>
        <p:spPr>
          <a:xfrm>
            <a:off x="574432" y="592670"/>
            <a:ext cx="6097301" cy="3623729"/>
          </a:xfrm>
        </p:spPr>
        <p:txBody>
          <a:bodyPr lIns="0" tIns="0" rIns="0" bIns="0" anchor="b" anchorCtr="0">
            <a:normAutofit/>
          </a:bodyPr>
          <a:lstStyle>
            <a:lvl1pPr algn="l">
              <a:lnSpc>
                <a:spcPts val="6133"/>
              </a:lnSpc>
              <a:defRPr sz="7333"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9" name="Subtitle 2"/>
          <p:cNvSpPr>
            <a:spLocks noGrp="1"/>
          </p:cNvSpPr>
          <p:nvPr>
            <p:ph type="subTitle" idx="1"/>
          </p:nvPr>
        </p:nvSpPr>
        <p:spPr>
          <a:xfrm>
            <a:off x="574432" y="4233335"/>
            <a:ext cx="6165035" cy="1777999"/>
          </a:xfrm>
          <a:prstGeom prst="rect">
            <a:avLst/>
          </a:prstGeom>
        </p:spPr>
        <p:txBody>
          <a:bodyPr lIns="0" tIns="61351" rIns="0" bIns="0" anchor="t">
            <a:noAutofit/>
          </a:bodyPr>
          <a:lstStyle>
            <a:lvl1pPr marL="0" indent="0" algn="l">
              <a:lnSpc>
                <a:spcPts val="2725"/>
              </a:lnSpc>
              <a:spcBef>
                <a:spcPts val="681"/>
              </a:spcBef>
              <a:buNone/>
              <a:defRPr sz="2667" b="0" cap="none" spc="-57" baseline="0">
                <a:solidFill>
                  <a:schemeClr val="tx1"/>
                </a:solidFill>
                <a:latin typeface="+mn-lt"/>
                <a:cs typeface="Nokia Pure Headline Extra Bold"/>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smtClean="0"/>
              <a:t>Click to edit Master subtitle style</a:t>
            </a:r>
            <a:endParaRPr lang="en-US" dirty="0"/>
          </a:p>
        </p:txBody>
      </p:sp>
      <p:pic>
        <p:nvPicPr>
          <p:cNvPr id="2" name="Picture 1" descr="5. cube-telerik-1.png"/>
          <p:cNvPicPr>
            <a:picLocks noChangeAspect="1"/>
          </p:cNvPicPr>
          <p:nvPr/>
        </p:nvPicPr>
        <p:blipFill rotWithShape="1">
          <a:blip r:embed="rId2" cstate="print">
            <a:extLst>
              <a:ext uri="{28A0092B-C50C-407E-A947-70E740481C1C}">
                <a14:useLocalDpi xmlns:a14="http://schemas.microsoft.com/office/drawing/2010/main"/>
              </a:ext>
            </a:extLst>
          </a:blip>
          <a:srcRect t="21830" r="28708"/>
          <a:stretch/>
        </p:blipFill>
        <p:spPr>
          <a:xfrm>
            <a:off x="5413378" y="0"/>
            <a:ext cx="6778623" cy="5576275"/>
          </a:xfrm>
          <a:prstGeom prst="rect">
            <a:avLst/>
          </a:prstGeom>
        </p:spPr>
      </p:pic>
    </p:spTree>
    <p:extLst>
      <p:ext uri="{BB962C8B-B14F-4D97-AF65-F5344CB8AC3E}">
        <p14:creationId xmlns:p14="http://schemas.microsoft.com/office/powerpoint/2010/main" val="135063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GROUP_TITLE_EMPTY">
    <p:bg>
      <p:bgPr>
        <a:solidFill>
          <a:schemeClr val="bg1"/>
        </a:solidFill>
        <a:effectLst/>
      </p:bgPr>
    </p:bg>
    <p:spTree>
      <p:nvGrpSpPr>
        <p:cNvPr id="1" name=""/>
        <p:cNvGrpSpPr/>
        <p:nvPr/>
      </p:nvGrpSpPr>
      <p:grpSpPr>
        <a:xfrm>
          <a:off x="0" y="0"/>
          <a:ext cx="0" cy="0"/>
          <a:chOff x="0" y="0"/>
          <a:chExt cx="0" cy="0"/>
        </a:xfrm>
      </p:grpSpPr>
      <p:pic>
        <p:nvPicPr>
          <p:cNvPr id="3" name="Picture 2" descr="3. cube-dev-center-1.png"/>
          <p:cNvPicPr>
            <a:picLocks noChangeAspect="1"/>
          </p:cNvPicPr>
          <p:nvPr/>
        </p:nvPicPr>
        <p:blipFill rotWithShape="1">
          <a:blip r:embed="rId2" cstate="print">
            <a:extLst>
              <a:ext uri="{28A0092B-C50C-407E-A947-70E740481C1C}">
                <a14:useLocalDpi xmlns:a14="http://schemas.microsoft.com/office/drawing/2010/main"/>
              </a:ext>
            </a:extLst>
          </a:blip>
          <a:srcRect l="2317" t="26048" r="29684"/>
          <a:stretch/>
        </p:blipFill>
        <p:spPr>
          <a:xfrm>
            <a:off x="5006186" y="-1"/>
            <a:ext cx="7185815" cy="5863047"/>
          </a:xfrm>
          <a:prstGeom prst="rect">
            <a:avLst/>
          </a:prstGeom>
        </p:spPr>
      </p:pic>
      <p:sp>
        <p:nvSpPr>
          <p:cNvPr id="31" name="Title 1"/>
          <p:cNvSpPr>
            <a:spLocks noGrp="1"/>
          </p:cNvSpPr>
          <p:nvPr>
            <p:ph type="ctrTitle"/>
          </p:nvPr>
        </p:nvSpPr>
        <p:spPr>
          <a:xfrm>
            <a:off x="574432" y="592670"/>
            <a:ext cx="6097301" cy="3623729"/>
          </a:xfrm>
        </p:spPr>
        <p:txBody>
          <a:bodyPr lIns="0" tIns="0" rIns="0" bIns="0" anchor="b" anchorCtr="0">
            <a:normAutofit/>
          </a:bodyPr>
          <a:lstStyle>
            <a:lvl1pPr algn="l">
              <a:lnSpc>
                <a:spcPts val="6133"/>
              </a:lnSpc>
              <a:defRPr sz="7333"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9" name="Subtitle 2"/>
          <p:cNvSpPr>
            <a:spLocks noGrp="1"/>
          </p:cNvSpPr>
          <p:nvPr>
            <p:ph type="subTitle" idx="1"/>
          </p:nvPr>
        </p:nvSpPr>
        <p:spPr>
          <a:xfrm>
            <a:off x="574432" y="4233335"/>
            <a:ext cx="6165035" cy="1777999"/>
          </a:xfrm>
          <a:prstGeom prst="rect">
            <a:avLst/>
          </a:prstGeom>
        </p:spPr>
        <p:txBody>
          <a:bodyPr lIns="0" tIns="61351" rIns="0" bIns="0" anchor="t">
            <a:noAutofit/>
          </a:bodyPr>
          <a:lstStyle>
            <a:lvl1pPr marL="0" indent="0" algn="l">
              <a:lnSpc>
                <a:spcPts val="2725"/>
              </a:lnSpc>
              <a:spcBef>
                <a:spcPts val="681"/>
              </a:spcBef>
              <a:buNone/>
              <a:defRPr sz="2667" b="0" cap="none" spc="-57" baseline="0">
                <a:solidFill>
                  <a:schemeClr val="tx1"/>
                </a:solidFill>
                <a:latin typeface="+mn-lt"/>
                <a:cs typeface="Nokia Pure Headline Extra Bold"/>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5082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GROUP_TITLE_EMPTY">
    <p:bg>
      <p:bgPr>
        <a:solidFill>
          <a:schemeClr val="bg1"/>
        </a:solidFill>
        <a:effectLst/>
      </p:bgPr>
    </p:bg>
    <p:spTree>
      <p:nvGrpSpPr>
        <p:cNvPr id="1" name=""/>
        <p:cNvGrpSpPr/>
        <p:nvPr/>
      </p:nvGrpSpPr>
      <p:grpSpPr>
        <a:xfrm>
          <a:off x="0" y="0"/>
          <a:ext cx="0" cy="0"/>
          <a:chOff x="0" y="0"/>
          <a:chExt cx="0" cy="0"/>
        </a:xfrm>
      </p:grpSpPr>
      <p:pic>
        <p:nvPicPr>
          <p:cNvPr id="2" name="Picture 1" descr="9. cube-techsupport-1.png"/>
          <p:cNvPicPr>
            <a:picLocks noChangeAspect="1"/>
          </p:cNvPicPr>
          <p:nvPr/>
        </p:nvPicPr>
        <p:blipFill rotWithShape="1">
          <a:blip r:embed="rId2" cstate="print">
            <a:extLst>
              <a:ext uri="{28A0092B-C50C-407E-A947-70E740481C1C}">
                <a14:useLocalDpi xmlns:a14="http://schemas.microsoft.com/office/drawing/2010/main"/>
              </a:ext>
            </a:extLst>
          </a:blip>
          <a:srcRect t="26353" r="30112"/>
          <a:stretch/>
        </p:blipFill>
        <p:spPr>
          <a:xfrm>
            <a:off x="5006186" y="-1"/>
            <a:ext cx="7185815" cy="5681100"/>
          </a:xfrm>
          <a:prstGeom prst="rect">
            <a:avLst/>
          </a:prstGeom>
        </p:spPr>
      </p:pic>
      <p:sp>
        <p:nvSpPr>
          <p:cNvPr id="31" name="Title 1"/>
          <p:cNvSpPr>
            <a:spLocks noGrp="1"/>
          </p:cNvSpPr>
          <p:nvPr>
            <p:ph type="ctrTitle"/>
          </p:nvPr>
        </p:nvSpPr>
        <p:spPr>
          <a:xfrm>
            <a:off x="574432" y="592670"/>
            <a:ext cx="6097301" cy="3623729"/>
          </a:xfrm>
        </p:spPr>
        <p:txBody>
          <a:bodyPr lIns="0" tIns="0" rIns="0" bIns="0" anchor="b" anchorCtr="0">
            <a:normAutofit/>
          </a:bodyPr>
          <a:lstStyle>
            <a:lvl1pPr algn="l">
              <a:lnSpc>
                <a:spcPts val="6133"/>
              </a:lnSpc>
              <a:defRPr sz="7333"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
        <p:nvSpPr>
          <p:cNvPr id="9" name="Subtitle 2"/>
          <p:cNvSpPr>
            <a:spLocks noGrp="1"/>
          </p:cNvSpPr>
          <p:nvPr>
            <p:ph type="subTitle" idx="1"/>
          </p:nvPr>
        </p:nvSpPr>
        <p:spPr>
          <a:xfrm>
            <a:off x="574432" y="4233335"/>
            <a:ext cx="6165035" cy="1777999"/>
          </a:xfrm>
          <a:prstGeom prst="rect">
            <a:avLst/>
          </a:prstGeom>
        </p:spPr>
        <p:txBody>
          <a:bodyPr lIns="0" tIns="61351" rIns="0" bIns="0" anchor="t">
            <a:noAutofit/>
          </a:bodyPr>
          <a:lstStyle>
            <a:lvl1pPr marL="0" indent="0" algn="l">
              <a:lnSpc>
                <a:spcPts val="2725"/>
              </a:lnSpc>
              <a:spcBef>
                <a:spcPts val="681"/>
              </a:spcBef>
              <a:buNone/>
              <a:defRPr sz="2667" b="0" cap="none" spc="-57" baseline="0">
                <a:solidFill>
                  <a:schemeClr val="tx1"/>
                </a:solidFill>
                <a:latin typeface="+mn-lt"/>
                <a:cs typeface="Nokia Pure Headline Extra Bold"/>
              </a:defRPr>
            </a:lvl1pPr>
            <a:lvl2pPr marL="519430" indent="0" algn="ctr">
              <a:buNone/>
              <a:defRPr>
                <a:solidFill>
                  <a:schemeClr val="tx1">
                    <a:tint val="75000"/>
                  </a:schemeClr>
                </a:solidFill>
              </a:defRPr>
            </a:lvl2pPr>
            <a:lvl3pPr marL="1038858" indent="0" algn="ctr">
              <a:buNone/>
              <a:defRPr>
                <a:solidFill>
                  <a:schemeClr val="tx1">
                    <a:tint val="75000"/>
                  </a:schemeClr>
                </a:solidFill>
              </a:defRPr>
            </a:lvl3pPr>
            <a:lvl4pPr marL="1558288" indent="0" algn="ctr">
              <a:buNone/>
              <a:defRPr>
                <a:solidFill>
                  <a:schemeClr val="tx1">
                    <a:tint val="75000"/>
                  </a:schemeClr>
                </a:solidFill>
              </a:defRPr>
            </a:lvl4pPr>
            <a:lvl5pPr marL="2077716" indent="0" algn="ctr">
              <a:buNone/>
              <a:defRPr>
                <a:solidFill>
                  <a:schemeClr val="tx1">
                    <a:tint val="75000"/>
                  </a:schemeClr>
                </a:solidFill>
              </a:defRPr>
            </a:lvl5pPr>
            <a:lvl6pPr marL="2597146" indent="0" algn="ctr">
              <a:buNone/>
              <a:defRPr>
                <a:solidFill>
                  <a:schemeClr val="tx1">
                    <a:tint val="75000"/>
                  </a:schemeClr>
                </a:solidFill>
              </a:defRPr>
            </a:lvl6pPr>
            <a:lvl7pPr marL="3116574" indent="0" algn="ctr">
              <a:buNone/>
              <a:defRPr>
                <a:solidFill>
                  <a:schemeClr val="tx1">
                    <a:tint val="75000"/>
                  </a:schemeClr>
                </a:solidFill>
              </a:defRPr>
            </a:lvl7pPr>
            <a:lvl8pPr marL="3636004" indent="0" algn="ctr">
              <a:buNone/>
              <a:defRPr>
                <a:solidFill>
                  <a:schemeClr val="tx1">
                    <a:tint val="75000"/>
                  </a:schemeClr>
                </a:solidFill>
              </a:defRPr>
            </a:lvl8pPr>
            <a:lvl9pPr marL="4155432"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65212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NORMAL">
    <p:bg>
      <p:bgPr>
        <a:solidFill>
          <a:schemeClr val="bg1"/>
        </a:solidFill>
        <a:effectLst/>
      </p:bgPr>
    </p:bg>
    <p:spTree>
      <p:nvGrpSpPr>
        <p:cNvPr id="1" name=""/>
        <p:cNvGrpSpPr/>
        <p:nvPr/>
      </p:nvGrpSpPr>
      <p:grpSpPr>
        <a:xfrm>
          <a:off x="0" y="0"/>
          <a:ext cx="0" cy="0"/>
          <a:chOff x="0" y="0"/>
          <a:chExt cx="0" cy="0"/>
        </a:xfrm>
      </p:grpSpPr>
      <p:sp>
        <p:nvSpPr>
          <p:cNvPr id="13" name="Content Placeholder 2"/>
          <p:cNvSpPr>
            <a:spLocks noGrp="1"/>
          </p:cNvSpPr>
          <p:nvPr>
            <p:ph idx="1"/>
          </p:nvPr>
        </p:nvSpPr>
        <p:spPr>
          <a:xfrm>
            <a:off x="573621" y="2133600"/>
            <a:ext cx="11043800" cy="3928533"/>
          </a:xfrm>
          <a:prstGeom prst="rect">
            <a:avLst/>
          </a:prstGeom>
        </p:spPr>
        <p:txBody>
          <a:bodyPr lIns="0" tIns="109728" rIns="0">
            <a:noAutofit/>
          </a:bodyPr>
          <a:lstStyle>
            <a:lvl1pPr marL="0" indent="0">
              <a:lnSpc>
                <a:spcPts val="2613"/>
              </a:lnSpc>
              <a:spcBef>
                <a:spcPts val="1136"/>
              </a:spcBef>
              <a:spcAft>
                <a:spcPts val="0"/>
              </a:spcAft>
              <a:buFontTx/>
              <a:buNone/>
              <a:defRPr sz="2533" b="0" i="0" spc="-45">
                <a:solidFill>
                  <a:srgbClr val="404040"/>
                </a:solidFill>
                <a:latin typeface="+mn-lt"/>
                <a:cs typeface="Arial"/>
              </a:defRPr>
            </a:lvl1pPr>
            <a:lvl2pPr marL="303000" indent="-303000">
              <a:lnSpc>
                <a:spcPts val="2500"/>
              </a:lnSpc>
              <a:spcBef>
                <a:spcPts val="1368"/>
              </a:spcBef>
              <a:spcAft>
                <a:spcPts val="568"/>
              </a:spcAft>
              <a:buClrTx/>
              <a:buSzPct val="75000"/>
              <a:buFontTx/>
              <a:buNone/>
              <a:defRPr sz="2533" b="0" i="0" spc="-68">
                <a:solidFill>
                  <a:srgbClr val="124191"/>
                </a:solidFill>
                <a:latin typeface="Nokia Pure Headline Extra Bold"/>
                <a:cs typeface="Nokia Pure Headline Extra Bold"/>
              </a:defRPr>
            </a:lvl2pPr>
            <a:lvl3pPr marL="505001" marR="0" indent="-202000" algn="l" defTabSz="519430" rtl="0" eaLnBrk="1" fontAlgn="auto" latinLnBrk="0" hangingPunct="1">
              <a:lnSpc>
                <a:spcPts val="2045"/>
              </a:lnSpc>
              <a:spcBef>
                <a:spcPts val="341"/>
              </a:spcBef>
              <a:spcAft>
                <a:spcPts val="341"/>
              </a:spcAft>
              <a:buClrTx/>
              <a:buSzPct val="65000"/>
              <a:buFontTx/>
              <a:buBlip>
                <a:blip r:embed="rId2"/>
              </a:buBlip>
              <a:tabLst/>
              <a:defRPr sz="2133" b="0" i="0" spc="-68" baseline="0">
                <a:solidFill>
                  <a:srgbClr val="124191"/>
                </a:solidFill>
                <a:latin typeface="+mn-lt"/>
                <a:cs typeface="Arial"/>
              </a:defRPr>
            </a:lvl3pPr>
            <a:lvl4pPr marL="707001" indent="-202000">
              <a:lnSpc>
                <a:spcPts val="2045"/>
              </a:lnSpc>
              <a:spcBef>
                <a:spcPts val="341"/>
              </a:spcBef>
              <a:spcAft>
                <a:spcPts val="341"/>
              </a:spcAft>
              <a:buSzPct val="81000"/>
              <a:buFont typeface="Arial"/>
              <a:buChar char="•"/>
              <a:defRPr sz="1867" b="0" i="0" spc="-68">
                <a:solidFill>
                  <a:schemeClr val="tx1"/>
                </a:solidFill>
                <a:latin typeface="+mn-lt"/>
                <a:cs typeface="Arial"/>
              </a:defRPr>
            </a:lvl4pPr>
            <a:lvl5pPr marL="203804" indent="-203804">
              <a:lnSpc>
                <a:spcPts val="2045"/>
              </a:lnSpc>
              <a:spcBef>
                <a:spcPts val="1249"/>
              </a:spcBef>
              <a:buSzPct val="90000"/>
              <a:buFontTx/>
              <a:buBlip>
                <a:blip r:embed="rId3"/>
              </a:buBlip>
              <a:defRPr sz="2000" b="0" i="0" spc="-68">
                <a:solidFill>
                  <a:schemeClr val="tx1"/>
                </a:solidFill>
                <a:latin typeface="+mn-lt"/>
                <a:cs typeface="Arial"/>
              </a:defRPr>
            </a:lvl5pPr>
            <a:lvl6pPr marL="205608" indent="-205608">
              <a:lnSpc>
                <a:spcPts val="2045"/>
              </a:lnSpc>
              <a:spcBef>
                <a:spcPts val="1249"/>
              </a:spcBef>
              <a:buSzPct val="90000"/>
              <a:buFontTx/>
              <a:buBlip>
                <a:blip r:embed="rId4"/>
              </a:buBlip>
              <a:defRPr sz="2000" b="0" i="0" spc="-68">
                <a:latin typeface="+mn-lt"/>
                <a:cs typeface="Aria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7" name="Title 1"/>
          <p:cNvSpPr>
            <a:spLocks noGrp="1"/>
          </p:cNvSpPr>
          <p:nvPr>
            <p:ph type="ctrTitle"/>
          </p:nvPr>
        </p:nvSpPr>
        <p:spPr>
          <a:xfrm>
            <a:off x="574432" y="592671"/>
            <a:ext cx="11058768" cy="1523997"/>
          </a:xfrm>
        </p:spPr>
        <p:txBody>
          <a:bodyPr lIns="0" tIns="0" rIns="0" bIns="0" anchor="t" anchorCtr="0">
            <a:noAutofit/>
          </a:bodyPr>
          <a:lstStyle>
            <a:lvl1pPr algn="l">
              <a:lnSpc>
                <a:spcPts val="5867"/>
              </a:lnSpc>
              <a:defRPr sz="6667" b="0" cap="all" spc="-113" baseline="0">
                <a:solidFill>
                  <a:srgbClr val="124191"/>
                </a:solidFill>
                <a:latin typeface="Nokia Pure Headline Extra Bold"/>
                <a:cs typeface="Nokia Pure Headline Extra Bold"/>
              </a:defRPr>
            </a:lvl1pPr>
          </a:lstStyle>
          <a:p>
            <a:r>
              <a:rPr lang="en-US" smtClean="0"/>
              <a:t>Click to edit Master title style</a:t>
            </a:r>
            <a:endParaRPr lang="en-US" dirty="0"/>
          </a:p>
        </p:txBody>
      </p:sp>
    </p:spTree>
    <p:extLst>
      <p:ext uri="{BB962C8B-B14F-4D97-AF65-F5344CB8AC3E}">
        <p14:creationId xmlns:p14="http://schemas.microsoft.com/office/powerpoint/2010/main" val="1081787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624" y="609600"/>
            <a:ext cx="11040041" cy="1512000"/>
          </a:xfrm>
          <a:prstGeom prst="rect">
            <a:avLst/>
          </a:prstGeom>
        </p:spPr>
        <p:txBody>
          <a:bodyPr vert="horz" lIns="0" tIns="245406" rIns="0" bIns="0" rtlCol="0" anchor="b" anchorCtr="0">
            <a:noAutofit/>
          </a:bodyPr>
          <a:lstStyle/>
          <a:p>
            <a:r>
              <a:rPr lang="en-US" smtClean="0"/>
              <a:t>Click to edit Master title style</a:t>
            </a:r>
            <a:endParaRPr lang="en-US" dirty="0"/>
          </a:p>
        </p:txBody>
      </p:sp>
      <p:sp>
        <p:nvSpPr>
          <p:cNvPr id="7" name="Text Placeholder 6"/>
          <p:cNvSpPr>
            <a:spLocks noGrp="1"/>
          </p:cNvSpPr>
          <p:nvPr>
            <p:ph type="body" idx="1"/>
          </p:nvPr>
        </p:nvSpPr>
        <p:spPr>
          <a:xfrm>
            <a:off x="573621" y="2133601"/>
            <a:ext cx="11040040" cy="3996267"/>
          </a:xfrm>
          <a:prstGeom prst="rect">
            <a:avLst/>
          </a:prstGeom>
        </p:spPr>
        <p:txBody>
          <a:bodyPr vert="horz" lIns="0" tIns="109728"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pic>
        <p:nvPicPr>
          <p:cNvPr id="9" name="Picture 8" descr="Nokia_Developer_logo-lockup.wmf"/>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0625667" y="6535196"/>
            <a:ext cx="1312333" cy="143613"/>
          </a:xfrm>
          <a:prstGeom prst="rect">
            <a:avLst/>
          </a:prstGeom>
        </p:spPr>
      </p:pic>
      <p:sp>
        <p:nvSpPr>
          <p:cNvPr id="3" name="fc"/>
          <p:cNvSpPr txBox="1"/>
          <p:nvPr/>
        </p:nvSpPr>
        <p:spPr>
          <a:xfrm>
            <a:off x="0" y="6407574"/>
            <a:ext cx="12192000" cy="461665"/>
          </a:xfrm>
          <a:prstGeom prst="rect">
            <a:avLst/>
          </a:prstGeom>
          <a:noFill/>
        </p:spPr>
        <p:txBody>
          <a:bodyPr vert="horz" rtlCol="0">
            <a:spAutoFit/>
          </a:bodyPr>
          <a:lstStyle/>
          <a:p>
            <a:endParaRPr lang="en-US" sz="2400" dirty="0"/>
          </a:p>
        </p:txBody>
      </p:sp>
    </p:spTree>
    <p:extLst>
      <p:ext uri="{BB962C8B-B14F-4D97-AF65-F5344CB8AC3E}">
        <p14:creationId xmlns:p14="http://schemas.microsoft.com/office/powerpoint/2010/main" val="3041375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519430" rtl="0" eaLnBrk="1" latinLnBrk="0" hangingPunct="1">
        <a:lnSpc>
          <a:spcPts val="5867"/>
        </a:lnSpc>
        <a:spcBef>
          <a:spcPts val="0"/>
        </a:spcBef>
        <a:buNone/>
        <a:defRPr sz="6667" b="0" i="0" kern="1200" cap="all" spc="0">
          <a:solidFill>
            <a:schemeClr val="tx2"/>
          </a:solidFill>
          <a:latin typeface="Nokia Pure Headline Extra Bold"/>
          <a:ea typeface="+mj-ea"/>
          <a:cs typeface="Nokia Pure Headline Extra Bold"/>
        </a:defRPr>
      </a:lvl1pPr>
    </p:titleStyle>
    <p:bodyStyle>
      <a:lvl1pPr marL="303000" marR="0" indent="-303000" algn="l" defTabSz="519430" rtl="0" eaLnBrk="1" fontAlgn="auto" latinLnBrk="0" hangingPunct="1">
        <a:lnSpc>
          <a:spcPct val="100000"/>
        </a:lnSpc>
        <a:spcBef>
          <a:spcPct val="20000"/>
        </a:spcBef>
        <a:spcAft>
          <a:spcPts val="0"/>
        </a:spcAft>
        <a:buClrTx/>
        <a:buSzPct val="80000"/>
        <a:buFontTx/>
        <a:buNone/>
        <a:tabLst/>
        <a:defRPr sz="2667" b="0" i="0" kern="1000" baseline="0">
          <a:solidFill>
            <a:srgbClr val="404040"/>
          </a:solidFill>
          <a:latin typeface="+mn-lt"/>
          <a:ea typeface="+mn-ea"/>
          <a:cs typeface="Aharoni" pitchFamily="2" charset="-79"/>
        </a:defRPr>
      </a:lvl1pPr>
      <a:lvl2pPr marL="844072" marR="0" indent="-324643" algn="l" defTabSz="519430" rtl="0" eaLnBrk="1" fontAlgn="auto" latinLnBrk="0" hangingPunct="1">
        <a:lnSpc>
          <a:spcPct val="100000"/>
        </a:lnSpc>
        <a:spcBef>
          <a:spcPct val="20000"/>
        </a:spcBef>
        <a:spcAft>
          <a:spcPts val="0"/>
        </a:spcAft>
        <a:buClrTx/>
        <a:buSzPct val="75000"/>
        <a:buFontTx/>
        <a:buNone/>
        <a:tabLst/>
        <a:defRPr sz="2267" b="0" i="0" kern="1000" cap="all" baseline="0">
          <a:solidFill>
            <a:srgbClr val="124191"/>
          </a:solidFill>
          <a:latin typeface="Nokia Pure Headline Extra Bold"/>
          <a:ea typeface="+mn-ea"/>
          <a:cs typeface="Nokia Pure Headline Extra Bold"/>
        </a:defRPr>
      </a:lvl2pPr>
      <a:lvl3pPr marL="1298573" marR="0" indent="-259715" algn="l" defTabSz="519430" rtl="0" eaLnBrk="1" fontAlgn="auto" latinLnBrk="0" hangingPunct="1">
        <a:lnSpc>
          <a:spcPct val="100000"/>
        </a:lnSpc>
        <a:spcBef>
          <a:spcPct val="20000"/>
        </a:spcBef>
        <a:spcAft>
          <a:spcPts val="0"/>
        </a:spcAft>
        <a:buClrTx/>
        <a:buSzPct val="81000"/>
        <a:buFontTx/>
        <a:buBlip>
          <a:blip r:embed="rId22"/>
        </a:buBlip>
        <a:tabLst/>
        <a:defRPr sz="2000" b="0" i="0" kern="1000" baseline="0">
          <a:solidFill>
            <a:schemeClr val="tx1"/>
          </a:solidFill>
          <a:latin typeface="+mn-lt"/>
          <a:ea typeface="+mn-ea"/>
          <a:cs typeface="Arial"/>
        </a:defRPr>
      </a:lvl3pPr>
      <a:lvl4pPr marL="1818000" marR="0" indent="-259715" algn="l" defTabSz="519430" rtl="0" eaLnBrk="1" fontAlgn="auto" latinLnBrk="0" hangingPunct="1">
        <a:lnSpc>
          <a:spcPct val="100000"/>
        </a:lnSpc>
        <a:spcBef>
          <a:spcPct val="20000"/>
        </a:spcBef>
        <a:spcAft>
          <a:spcPts val="0"/>
        </a:spcAft>
        <a:buClrTx/>
        <a:buSzPct val="81000"/>
        <a:buFontTx/>
        <a:buBlip>
          <a:blip r:embed="rId22"/>
        </a:buBlip>
        <a:tabLst/>
        <a:defRPr sz="1867" b="0" i="0" kern="1000" baseline="0">
          <a:solidFill>
            <a:schemeClr val="tx1"/>
          </a:solidFill>
          <a:latin typeface="+mn-lt"/>
          <a:ea typeface="+mn-ea"/>
          <a:cs typeface="Arial"/>
        </a:defRPr>
      </a:lvl4pPr>
      <a:lvl5pPr marL="2337431" marR="0" indent="-259715" algn="l" defTabSz="519430" rtl="0" eaLnBrk="1" fontAlgn="auto" latinLnBrk="0" hangingPunct="1">
        <a:lnSpc>
          <a:spcPct val="100000"/>
        </a:lnSpc>
        <a:spcBef>
          <a:spcPct val="20000"/>
        </a:spcBef>
        <a:spcAft>
          <a:spcPts val="0"/>
        </a:spcAft>
        <a:buClrTx/>
        <a:buSzPct val="81000"/>
        <a:buFontTx/>
        <a:buBlip>
          <a:blip r:embed="rId22"/>
        </a:buBlip>
        <a:tabLst/>
        <a:defRPr sz="1867" b="0" i="0" kern="1000" baseline="0">
          <a:solidFill>
            <a:schemeClr val="tx1"/>
          </a:solidFill>
          <a:latin typeface="+mn-lt"/>
          <a:ea typeface="+mn-ea"/>
          <a:cs typeface="Arial"/>
        </a:defRPr>
      </a:lvl5pPr>
      <a:lvl6pPr marL="2856859" indent="-259715" algn="l" defTabSz="519430" rtl="0" eaLnBrk="1" latinLnBrk="0" hangingPunct="1">
        <a:spcBef>
          <a:spcPct val="20000"/>
        </a:spcBef>
        <a:buFont typeface="Arial"/>
        <a:buChar char="•"/>
        <a:defRPr sz="2267" kern="1200">
          <a:solidFill>
            <a:schemeClr val="tx1"/>
          </a:solidFill>
          <a:latin typeface="+mn-lt"/>
          <a:ea typeface="+mn-ea"/>
          <a:cs typeface="+mn-cs"/>
        </a:defRPr>
      </a:lvl6pPr>
      <a:lvl7pPr marL="3376289" indent="-259715" algn="l" defTabSz="519430" rtl="0" eaLnBrk="1" latinLnBrk="0" hangingPunct="1">
        <a:spcBef>
          <a:spcPct val="20000"/>
        </a:spcBef>
        <a:buFont typeface="Arial"/>
        <a:buChar char="•"/>
        <a:defRPr sz="2267" kern="1200">
          <a:solidFill>
            <a:schemeClr val="tx1"/>
          </a:solidFill>
          <a:latin typeface="+mn-lt"/>
          <a:ea typeface="+mn-ea"/>
          <a:cs typeface="+mn-cs"/>
        </a:defRPr>
      </a:lvl7pPr>
      <a:lvl8pPr marL="3895717" indent="-259715" algn="l" defTabSz="519430" rtl="0" eaLnBrk="1" latinLnBrk="0" hangingPunct="1">
        <a:spcBef>
          <a:spcPct val="20000"/>
        </a:spcBef>
        <a:buFont typeface="Arial"/>
        <a:buChar char="•"/>
        <a:defRPr sz="2267" kern="1200">
          <a:solidFill>
            <a:schemeClr val="tx1"/>
          </a:solidFill>
          <a:latin typeface="+mn-lt"/>
          <a:ea typeface="+mn-ea"/>
          <a:cs typeface="+mn-cs"/>
        </a:defRPr>
      </a:lvl8pPr>
      <a:lvl9pPr marL="4415147" indent="-259715" algn="l" defTabSz="519430" rtl="0" eaLnBrk="1" latinLnBrk="0" hangingPunct="1">
        <a:spcBef>
          <a:spcPct val="20000"/>
        </a:spcBef>
        <a:buFont typeface="Arial"/>
        <a:buChar char="•"/>
        <a:defRPr sz="2267" kern="1200">
          <a:solidFill>
            <a:schemeClr val="tx1"/>
          </a:solidFill>
          <a:latin typeface="+mn-lt"/>
          <a:ea typeface="+mn-ea"/>
          <a:cs typeface="+mn-cs"/>
        </a:defRPr>
      </a:lvl9pPr>
    </p:bodyStyle>
    <p:otherStyle>
      <a:defPPr>
        <a:defRPr lang="en-US"/>
      </a:defPPr>
      <a:lvl1pPr marL="0" algn="l" defTabSz="519430" rtl="0" eaLnBrk="1" latinLnBrk="0" hangingPunct="1">
        <a:defRPr sz="2000" kern="1200">
          <a:solidFill>
            <a:schemeClr val="tx1"/>
          </a:solidFill>
          <a:latin typeface="+mn-lt"/>
          <a:ea typeface="+mn-ea"/>
          <a:cs typeface="+mn-cs"/>
        </a:defRPr>
      </a:lvl1pPr>
      <a:lvl2pPr marL="519430" algn="l" defTabSz="519430" rtl="0" eaLnBrk="1" latinLnBrk="0" hangingPunct="1">
        <a:defRPr sz="2000" kern="1200">
          <a:solidFill>
            <a:schemeClr val="tx1"/>
          </a:solidFill>
          <a:latin typeface="+mn-lt"/>
          <a:ea typeface="+mn-ea"/>
          <a:cs typeface="+mn-cs"/>
        </a:defRPr>
      </a:lvl2pPr>
      <a:lvl3pPr marL="1038858" algn="l" defTabSz="519430" rtl="0" eaLnBrk="1" latinLnBrk="0" hangingPunct="1">
        <a:defRPr sz="2000" kern="1200">
          <a:solidFill>
            <a:schemeClr val="tx1"/>
          </a:solidFill>
          <a:latin typeface="+mn-lt"/>
          <a:ea typeface="+mn-ea"/>
          <a:cs typeface="+mn-cs"/>
        </a:defRPr>
      </a:lvl3pPr>
      <a:lvl4pPr marL="1558288" algn="l" defTabSz="519430" rtl="0" eaLnBrk="1" latinLnBrk="0" hangingPunct="1">
        <a:defRPr sz="2000" kern="1200">
          <a:solidFill>
            <a:schemeClr val="tx1"/>
          </a:solidFill>
          <a:latin typeface="+mn-lt"/>
          <a:ea typeface="+mn-ea"/>
          <a:cs typeface="+mn-cs"/>
        </a:defRPr>
      </a:lvl4pPr>
      <a:lvl5pPr marL="2077716" algn="l" defTabSz="519430" rtl="0" eaLnBrk="1" latinLnBrk="0" hangingPunct="1">
        <a:defRPr sz="2000" kern="1200">
          <a:solidFill>
            <a:schemeClr val="tx1"/>
          </a:solidFill>
          <a:latin typeface="+mn-lt"/>
          <a:ea typeface="+mn-ea"/>
          <a:cs typeface="+mn-cs"/>
        </a:defRPr>
      </a:lvl5pPr>
      <a:lvl6pPr marL="2597146" algn="l" defTabSz="519430" rtl="0" eaLnBrk="1" latinLnBrk="0" hangingPunct="1">
        <a:defRPr sz="2000" kern="1200">
          <a:solidFill>
            <a:schemeClr val="tx1"/>
          </a:solidFill>
          <a:latin typeface="+mn-lt"/>
          <a:ea typeface="+mn-ea"/>
          <a:cs typeface="+mn-cs"/>
        </a:defRPr>
      </a:lvl6pPr>
      <a:lvl7pPr marL="3116574" algn="l" defTabSz="519430" rtl="0" eaLnBrk="1" latinLnBrk="0" hangingPunct="1">
        <a:defRPr sz="2000" kern="1200">
          <a:solidFill>
            <a:schemeClr val="tx1"/>
          </a:solidFill>
          <a:latin typeface="+mn-lt"/>
          <a:ea typeface="+mn-ea"/>
          <a:cs typeface="+mn-cs"/>
        </a:defRPr>
      </a:lvl7pPr>
      <a:lvl8pPr marL="3636004" algn="l" defTabSz="519430" rtl="0" eaLnBrk="1" latinLnBrk="0" hangingPunct="1">
        <a:defRPr sz="2000" kern="1200">
          <a:solidFill>
            <a:schemeClr val="tx1"/>
          </a:solidFill>
          <a:latin typeface="+mn-lt"/>
          <a:ea typeface="+mn-ea"/>
          <a:cs typeface="+mn-cs"/>
        </a:defRPr>
      </a:lvl8pPr>
      <a:lvl9pPr marL="4155432" algn="l" defTabSz="51943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624" y="609600"/>
            <a:ext cx="11040041" cy="1512000"/>
          </a:xfrm>
          <a:prstGeom prst="rect">
            <a:avLst/>
          </a:prstGeom>
        </p:spPr>
        <p:txBody>
          <a:bodyPr vert="horz" lIns="0" tIns="245406" rIns="0" bIns="0" rtlCol="0" anchor="b" anchorCtr="0">
            <a:noAutofit/>
          </a:bodyPr>
          <a:lstStyle/>
          <a:p>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title</a:t>
            </a:r>
            <a:r>
              <a:rPr lang="fi-FI" dirty="0" smtClean="0"/>
              <a:t> </a:t>
            </a:r>
            <a:r>
              <a:rPr lang="fi-FI" dirty="0" err="1" smtClean="0"/>
              <a:t>style</a:t>
            </a:r>
            <a:endParaRPr lang="en-US" dirty="0"/>
          </a:p>
        </p:txBody>
      </p:sp>
      <p:sp>
        <p:nvSpPr>
          <p:cNvPr id="7" name="Text Placeholder 6"/>
          <p:cNvSpPr>
            <a:spLocks noGrp="1"/>
          </p:cNvSpPr>
          <p:nvPr>
            <p:ph type="body" idx="1"/>
          </p:nvPr>
        </p:nvSpPr>
        <p:spPr>
          <a:xfrm>
            <a:off x="573621" y="2133601"/>
            <a:ext cx="11040040" cy="3996267"/>
          </a:xfrm>
          <a:prstGeom prst="rect">
            <a:avLst/>
          </a:prstGeom>
        </p:spPr>
        <p:txBody>
          <a:bodyPr vert="horz" lIns="0" tIns="109728" rIns="0" bIns="0" rtlCol="0">
            <a:noAutofit/>
          </a:bodyPr>
          <a:lstStyle/>
          <a:p>
            <a:pPr lvl="0"/>
            <a:r>
              <a:rPr lang="fi-FI" dirty="0" err="1" smtClean="0"/>
              <a:t>Click</a:t>
            </a:r>
            <a:r>
              <a:rPr lang="fi-FI" dirty="0" smtClean="0"/>
              <a:t> to </a:t>
            </a:r>
            <a:r>
              <a:rPr lang="fi-FI" dirty="0" err="1" smtClean="0"/>
              <a:t>edit</a:t>
            </a:r>
            <a:r>
              <a:rPr lang="fi-FI" dirty="0" smtClean="0"/>
              <a:t> </a:t>
            </a:r>
            <a:r>
              <a:rPr lang="fi-FI" dirty="0" err="1" smtClean="0"/>
              <a:t>Master</a:t>
            </a:r>
            <a:r>
              <a:rPr lang="fi-FI" dirty="0" smtClean="0"/>
              <a:t> </a:t>
            </a:r>
            <a:r>
              <a:rPr lang="fi-FI" dirty="0" err="1" smtClean="0"/>
              <a:t>text</a:t>
            </a:r>
            <a:r>
              <a:rPr lang="fi-FI" dirty="0" smtClean="0"/>
              <a:t> </a:t>
            </a:r>
            <a:r>
              <a:rPr lang="fi-FI" dirty="0" err="1" smtClean="0"/>
              <a:t>styles</a:t>
            </a:r>
            <a:endParaRPr lang="fi-FI" dirty="0" smtClean="0"/>
          </a:p>
          <a:p>
            <a:pPr lvl="1"/>
            <a:r>
              <a:rPr lang="fi-FI" dirty="0" smtClean="0"/>
              <a:t>Second level</a:t>
            </a:r>
          </a:p>
          <a:p>
            <a:pPr lvl="2"/>
            <a:r>
              <a:rPr lang="fi-FI" dirty="0" smtClean="0"/>
              <a:t>Third level</a:t>
            </a:r>
          </a:p>
          <a:p>
            <a:pPr lvl="3"/>
            <a:r>
              <a:rPr lang="fi-FI" dirty="0" err="1" smtClean="0"/>
              <a:t>Fourth</a:t>
            </a:r>
            <a:r>
              <a:rPr lang="fi-FI" dirty="0" smtClean="0"/>
              <a:t> level</a:t>
            </a:r>
          </a:p>
          <a:p>
            <a:pPr lvl="4"/>
            <a:r>
              <a:rPr lang="fi-FI" dirty="0" err="1" smtClean="0"/>
              <a:t>Fifth</a:t>
            </a:r>
            <a:r>
              <a:rPr lang="fi-FI" dirty="0" smtClean="0"/>
              <a:t> level</a:t>
            </a:r>
            <a:endParaRPr lang="fi-FI" dirty="0"/>
          </a:p>
        </p:txBody>
      </p:sp>
      <p:sp>
        <p:nvSpPr>
          <p:cNvPr id="3" name="fc"/>
          <p:cNvSpPr txBox="1"/>
          <p:nvPr userDrawn="1"/>
        </p:nvSpPr>
        <p:spPr>
          <a:xfrm>
            <a:off x="0" y="6570134"/>
            <a:ext cx="12192000" cy="297454"/>
          </a:xfrm>
          <a:prstGeom prst="rect">
            <a:avLst/>
          </a:prstGeom>
          <a:noFill/>
        </p:spPr>
        <p:txBody>
          <a:bodyPr vert="horz" rtlCol="0">
            <a:spAutoFit/>
          </a:bodyPr>
          <a:lstStyle/>
          <a:p>
            <a:pPr algn="ctr" defTabSz="519430"/>
            <a:endParaRPr lang="en-US" sz="1333" b="1" dirty="0">
              <a:solidFill>
                <a:srgbClr val="3E8430"/>
              </a:solidFill>
              <a:latin typeface="arial"/>
            </a:endParaRPr>
          </a:p>
        </p:txBody>
      </p:sp>
    </p:spTree>
    <p:extLst>
      <p:ext uri="{BB962C8B-B14F-4D97-AF65-F5344CB8AC3E}">
        <p14:creationId xmlns:p14="http://schemas.microsoft.com/office/powerpoint/2010/main" val="29995261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ransition spd="med">
    <p:fade/>
  </p:transition>
  <p:timing>
    <p:tnLst>
      <p:par>
        <p:cTn id="1" dur="indefinite" restart="never" nodeType="tmRoot"/>
      </p:par>
    </p:tnLst>
  </p:timing>
  <p:hf sldNum="0" hdr="0"/>
  <p:txStyles>
    <p:titleStyle>
      <a:lvl1pPr algn="l" defTabSz="519430" rtl="0" eaLnBrk="1" latinLnBrk="0" hangingPunct="1">
        <a:lnSpc>
          <a:spcPts val="5867"/>
        </a:lnSpc>
        <a:spcBef>
          <a:spcPts val="0"/>
        </a:spcBef>
        <a:buNone/>
        <a:defRPr sz="5333" b="0" i="0" kern="1200" cap="all" spc="0">
          <a:solidFill>
            <a:schemeClr val="tx2"/>
          </a:solidFill>
          <a:latin typeface="Nokia Pure Headline Extra Bold"/>
          <a:ea typeface="+mj-ea"/>
          <a:cs typeface="Nokia Pure Headline Extra Bold"/>
        </a:defRPr>
      </a:lvl1pPr>
    </p:titleStyle>
    <p:bodyStyle>
      <a:lvl1pPr marL="303000" marR="0" indent="-303000" algn="l" defTabSz="519430" rtl="0" eaLnBrk="1" fontAlgn="auto" latinLnBrk="0" hangingPunct="1">
        <a:lnSpc>
          <a:spcPct val="100000"/>
        </a:lnSpc>
        <a:spcBef>
          <a:spcPct val="20000"/>
        </a:spcBef>
        <a:spcAft>
          <a:spcPts val="0"/>
        </a:spcAft>
        <a:buClrTx/>
        <a:buSzPct val="80000"/>
        <a:buFontTx/>
        <a:buNone/>
        <a:tabLst/>
        <a:defRPr sz="2667" b="0" i="0" kern="1000" baseline="0">
          <a:solidFill>
            <a:srgbClr val="124191"/>
          </a:solidFill>
          <a:latin typeface="+mj-lt"/>
          <a:ea typeface="+mn-ea"/>
          <a:cs typeface="Aharoni" pitchFamily="2" charset="-79"/>
        </a:defRPr>
      </a:lvl1pPr>
      <a:lvl2pPr marL="844072" marR="0" indent="-324643" algn="l" defTabSz="519430" rtl="0" eaLnBrk="1" fontAlgn="auto" latinLnBrk="0" hangingPunct="1">
        <a:lnSpc>
          <a:spcPct val="100000"/>
        </a:lnSpc>
        <a:spcBef>
          <a:spcPct val="20000"/>
        </a:spcBef>
        <a:spcAft>
          <a:spcPts val="0"/>
        </a:spcAft>
        <a:buClrTx/>
        <a:buSzPct val="75000"/>
        <a:buFontTx/>
        <a:buNone/>
        <a:tabLst/>
        <a:defRPr sz="2267" b="0" i="0" kern="1000" cap="none" baseline="0">
          <a:solidFill>
            <a:srgbClr val="124191"/>
          </a:solidFill>
          <a:latin typeface="+mn-lt"/>
          <a:ea typeface="+mn-ea"/>
          <a:cs typeface="Nokia Pure Headline" pitchFamily="34" charset="0"/>
        </a:defRPr>
      </a:lvl2pPr>
      <a:lvl3pPr marL="1298573"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2000" b="0" i="0" kern="1000" baseline="0">
          <a:solidFill>
            <a:srgbClr val="124191"/>
          </a:solidFill>
          <a:latin typeface="+mn-lt"/>
          <a:ea typeface="+mn-ea"/>
          <a:cs typeface="Arial"/>
        </a:defRPr>
      </a:lvl3pPr>
      <a:lvl4pPr marL="1818000"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1867" b="0" i="0" kern="1000" baseline="0">
          <a:solidFill>
            <a:srgbClr val="124191"/>
          </a:solidFill>
          <a:latin typeface="+mn-lt"/>
          <a:ea typeface="+mn-ea"/>
          <a:cs typeface="Arial"/>
        </a:defRPr>
      </a:lvl4pPr>
      <a:lvl5pPr marL="2337431" marR="0" indent="-259715" algn="l" defTabSz="519430" rtl="0" eaLnBrk="1" fontAlgn="auto" latinLnBrk="0" hangingPunct="1">
        <a:lnSpc>
          <a:spcPct val="100000"/>
        </a:lnSpc>
        <a:spcBef>
          <a:spcPct val="20000"/>
        </a:spcBef>
        <a:spcAft>
          <a:spcPts val="0"/>
        </a:spcAft>
        <a:buClrTx/>
        <a:buSzPct val="100000"/>
        <a:buFont typeface="Arial" pitchFamily="34" charset="0"/>
        <a:buChar char="•"/>
        <a:tabLst/>
        <a:defRPr sz="1867" b="0" i="0" kern="1000" baseline="0">
          <a:solidFill>
            <a:srgbClr val="124191"/>
          </a:solidFill>
          <a:latin typeface="+mn-lt"/>
          <a:ea typeface="+mn-ea"/>
          <a:cs typeface="Arial"/>
        </a:defRPr>
      </a:lvl5pPr>
      <a:lvl6pPr marL="2856859" indent="-259715" algn="l" defTabSz="519430" rtl="0" eaLnBrk="1" latinLnBrk="0" hangingPunct="1">
        <a:spcBef>
          <a:spcPct val="20000"/>
        </a:spcBef>
        <a:buFont typeface="Arial"/>
        <a:buChar char="•"/>
        <a:defRPr sz="2267" kern="1200">
          <a:solidFill>
            <a:schemeClr val="tx1"/>
          </a:solidFill>
          <a:latin typeface="+mn-lt"/>
          <a:ea typeface="+mn-ea"/>
          <a:cs typeface="+mn-cs"/>
        </a:defRPr>
      </a:lvl6pPr>
      <a:lvl7pPr marL="3376289" indent="-259715" algn="l" defTabSz="519430" rtl="0" eaLnBrk="1" latinLnBrk="0" hangingPunct="1">
        <a:spcBef>
          <a:spcPct val="20000"/>
        </a:spcBef>
        <a:buFont typeface="Arial"/>
        <a:buChar char="•"/>
        <a:defRPr sz="2267" kern="1200">
          <a:solidFill>
            <a:schemeClr val="tx1"/>
          </a:solidFill>
          <a:latin typeface="+mn-lt"/>
          <a:ea typeface="+mn-ea"/>
          <a:cs typeface="+mn-cs"/>
        </a:defRPr>
      </a:lvl7pPr>
      <a:lvl8pPr marL="3895717" indent="-259715" algn="l" defTabSz="519430" rtl="0" eaLnBrk="1" latinLnBrk="0" hangingPunct="1">
        <a:spcBef>
          <a:spcPct val="20000"/>
        </a:spcBef>
        <a:buFont typeface="Arial"/>
        <a:buChar char="•"/>
        <a:defRPr sz="2267" kern="1200">
          <a:solidFill>
            <a:schemeClr val="tx1"/>
          </a:solidFill>
          <a:latin typeface="+mn-lt"/>
          <a:ea typeface="+mn-ea"/>
          <a:cs typeface="+mn-cs"/>
        </a:defRPr>
      </a:lvl8pPr>
      <a:lvl9pPr marL="4415147" indent="-259715" algn="l" defTabSz="519430" rtl="0" eaLnBrk="1" latinLnBrk="0" hangingPunct="1">
        <a:spcBef>
          <a:spcPct val="20000"/>
        </a:spcBef>
        <a:buFont typeface="Arial"/>
        <a:buChar char="•"/>
        <a:defRPr sz="2267" kern="1200">
          <a:solidFill>
            <a:schemeClr val="tx1"/>
          </a:solidFill>
          <a:latin typeface="+mn-lt"/>
          <a:ea typeface="+mn-ea"/>
          <a:cs typeface="+mn-cs"/>
        </a:defRPr>
      </a:lvl9pPr>
    </p:bodyStyle>
    <p:otherStyle>
      <a:defPPr>
        <a:defRPr lang="en-US"/>
      </a:defPPr>
      <a:lvl1pPr marL="0" algn="l" defTabSz="519430" rtl="0" eaLnBrk="1" latinLnBrk="0" hangingPunct="1">
        <a:defRPr sz="2000" kern="1200">
          <a:solidFill>
            <a:schemeClr val="tx1"/>
          </a:solidFill>
          <a:latin typeface="+mn-lt"/>
          <a:ea typeface="+mn-ea"/>
          <a:cs typeface="+mn-cs"/>
        </a:defRPr>
      </a:lvl1pPr>
      <a:lvl2pPr marL="519430" algn="l" defTabSz="519430" rtl="0" eaLnBrk="1" latinLnBrk="0" hangingPunct="1">
        <a:defRPr sz="2000" kern="1200">
          <a:solidFill>
            <a:schemeClr val="tx1"/>
          </a:solidFill>
          <a:latin typeface="+mn-lt"/>
          <a:ea typeface="+mn-ea"/>
          <a:cs typeface="+mn-cs"/>
        </a:defRPr>
      </a:lvl2pPr>
      <a:lvl3pPr marL="1038858" algn="l" defTabSz="519430" rtl="0" eaLnBrk="1" latinLnBrk="0" hangingPunct="1">
        <a:defRPr sz="2000" kern="1200">
          <a:solidFill>
            <a:schemeClr val="tx1"/>
          </a:solidFill>
          <a:latin typeface="+mn-lt"/>
          <a:ea typeface="+mn-ea"/>
          <a:cs typeface="+mn-cs"/>
        </a:defRPr>
      </a:lvl3pPr>
      <a:lvl4pPr marL="1558288" algn="l" defTabSz="519430" rtl="0" eaLnBrk="1" latinLnBrk="0" hangingPunct="1">
        <a:defRPr sz="2000" kern="1200">
          <a:solidFill>
            <a:schemeClr val="tx1"/>
          </a:solidFill>
          <a:latin typeface="+mn-lt"/>
          <a:ea typeface="+mn-ea"/>
          <a:cs typeface="+mn-cs"/>
        </a:defRPr>
      </a:lvl4pPr>
      <a:lvl5pPr marL="2077716" algn="l" defTabSz="519430" rtl="0" eaLnBrk="1" latinLnBrk="0" hangingPunct="1">
        <a:defRPr sz="2000" kern="1200">
          <a:solidFill>
            <a:schemeClr val="tx1"/>
          </a:solidFill>
          <a:latin typeface="+mn-lt"/>
          <a:ea typeface="+mn-ea"/>
          <a:cs typeface="+mn-cs"/>
        </a:defRPr>
      </a:lvl5pPr>
      <a:lvl6pPr marL="2597146" algn="l" defTabSz="519430" rtl="0" eaLnBrk="1" latinLnBrk="0" hangingPunct="1">
        <a:defRPr sz="2000" kern="1200">
          <a:solidFill>
            <a:schemeClr val="tx1"/>
          </a:solidFill>
          <a:latin typeface="+mn-lt"/>
          <a:ea typeface="+mn-ea"/>
          <a:cs typeface="+mn-cs"/>
        </a:defRPr>
      </a:lvl6pPr>
      <a:lvl7pPr marL="3116574" algn="l" defTabSz="519430" rtl="0" eaLnBrk="1" latinLnBrk="0" hangingPunct="1">
        <a:defRPr sz="2000" kern="1200">
          <a:solidFill>
            <a:schemeClr val="tx1"/>
          </a:solidFill>
          <a:latin typeface="+mn-lt"/>
          <a:ea typeface="+mn-ea"/>
          <a:cs typeface="+mn-cs"/>
        </a:defRPr>
      </a:lvl7pPr>
      <a:lvl8pPr marL="3636004" algn="l" defTabSz="519430" rtl="0" eaLnBrk="1" latinLnBrk="0" hangingPunct="1">
        <a:defRPr sz="2000" kern="1200">
          <a:solidFill>
            <a:schemeClr val="tx1"/>
          </a:solidFill>
          <a:latin typeface="+mn-lt"/>
          <a:ea typeface="+mn-ea"/>
          <a:cs typeface="+mn-cs"/>
        </a:defRPr>
      </a:lvl8pPr>
      <a:lvl9pPr marL="4155432" algn="l" defTabSz="51943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ustin.devnokia.com/"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hyperlink" Target="https://www.dreamspark.com/" TargetMode="External"/><Relationship Id="rId2" Type="http://schemas.openxmlformats.org/officeDocument/2006/relationships/hyperlink" Target="http://www.utexas.edu/its/products/dreamspark/index.php" TargetMode="External"/><Relationship Id="rId1" Type="http://schemas.openxmlformats.org/officeDocument/2006/relationships/slideLayout" Target="../slideLayouts/slideLayout9.xml"/><Relationship Id="rId4" Type="http://schemas.openxmlformats.org/officeDocument/2006/relationships/hyperlink" Target="http://blogs.msdn.com/b/cdnstudents/archive/2012/09/24/how-to-get-your-free-student-windows-phone-store-account.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dvlup.com/Challenge/215" TargetMode="External"/><Relationship Id="rId2" Type="http://schemas.openxmlformats.org/officeDocument/2006/relationships/image" Target="../media/image30.jpg"/><Relationship Id="rId1" Type="http://schemas.openxmlformats.org/officeDocument/2006/relationships/slideLayout" Target="../slideLayouts/slideLayout9.xml"/><Relationship Id="rId6" Type="http://schemas.openxmlformats.org/officeDocument/2006/relationships/hyperlink" Target="mailto:ext-greg.stoll@nokia.com" TargetMode="External"/><Relationship Id="rId5" Type="http://schemas.openxmlformats.org/officeDocument/2006/relationships/hyperlink" Target="http://dvlup.com/" TargetMode="External"/><Relationship Id="rId4" Type="http://schemas.openxmlformats.org/officeDocument/2006/relationships/hyperlink" Target="http://www.dvlup.com/Challenge/214"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apps.windowsstore.com/"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wmf"/><Relationship Id="rId1" Type="http://schemas.openxmlformats.org/officeDocument/2006/relationships/slideLayout" Target="../slideLayouts/slideLayout26.xml"/><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hyperlink" Target="mailto:developer-relations.marketing@nokia.com" TargetMode="External"/><Relationship Id="rId2" Type="http://schemas.openxmlformats.org/officeDocument/2006/relationships/hyperlink" Target="http://nokia.ly/DiBoImg" TargetMode="External"/><Relationship Id="rId1" Type="http://schemas.openxmlformats.org/officeDocument/2006/relationships/slideLayout" Target="../slideLayouts/slideLayout25.xml"/><Relationship Id="rId5" Type="http://schemas.openxmlformats.org/officeDocument/2006/relationships/hyperlink" Target="http://www.developer.nokia.com/Develop/Windows_Phone/nokia_apis/imaging.xhtml" TargetMode="External"/><Relationship Id="rId4" Type="http://schemas.openxmlformats.org/officeDocument/2006/relationships/hyperlink" Target="http://nokia.ly/WP_lib_im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tackoverflow.com/questions/tagged/windows-phone" TargetMode="External"/><Relationship Id="rId2" Type="http://schemas.openxmlformats.org/officeDocument/2006/relationships/hyperlink" Target="https://dev.windowsphone.com/" TargetMode="External"/><Relationship Id="rId1" Type="http://schemas.openxmlformats.org/officeDocument/2006/relationships/slideLayout" Target="../slideLayouts/slideLayout9.xml"/><Relationship Id="rId4" Type="http://schemas.openxmlformats.org/officeDocument/2006/relationships/hyperlink" Target="http://austin.devnokia.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ext-greg.stoll@nokia.co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austin.devnokia.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74430"/>
            <a:ext cx="9144000" cy="942609"/>
          </a:xfrm>
        </p:spPr>
        <p:txBody>
          <a:bodyPr/>
          <a:lstStyle/>
          <a:p>
            <a:r>
              <a:rPr lang="en-US" dirty="0" smtClean="0"/>
              <a:t>Windows phone</a:t>
            </a:r>
            <a:endParaRPr lang="en-US" dirty="0"/>
          </a:p>
        </p:txBody>
      </p:sp>
      <p:sp>
        <p:nvSpPr>
          <p:cNvPr id="3" name="Subtitle 2"/>
          <p:cNvSpPr>
            <a:spLocks noGrp="1"/>
          </p:cNvSpPr>
          <p:nvPr>
            <p:ph type="subTitle" idx="1"/>
          </p:nvPr>
        </p:nvSpPr>
        <p:spPr>
          <a:xfrm>
            <a:off x="1359877" y="1517039"/>
            <a:ext cx="9144000" cy="1529862"/>
          </a:xfrm>
        </p:spPr>
        <p:txBody>
          <a:bodyPr/>
          <a:lstStyle/>
          <a:p>
            <a:r>
              <a:rPr lang="en-US" dirty="0" smtClean="0"/>
              <a:t>Greg Stoll</a:t>
            </a:r>
          </a:p>
          <a:p>
            <a:r>
              <a:rPr lang="en-US" dirty="0" smtClean="0"/>
              <a:t>Nokia Developer Ambassador</a:t>
            </a:r>
          </a:p>
          <a:p>
            <a:r>
              <a:rPr lang="en-US" dirty="0" smtClean="0">
                <a:hlinkClick r:id="rId3"/>
              </a:rPr>
              <a:t>austin.devnokia.com</a:t>
            </a:r>
            <a:endParaRPr lang="en-US" dirty="0" smtClean="0"/>
          </a:p>
          <a:p>
            <a:r>
              <a:rPr lang="en-US" dirty="0" smtClean="0"/>
              <a:t>ext-greg.stoll@nokia.com</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584" y="3322323"/>
            <a:ext cx="2128631" cy="354617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306" y="3322323"/>
            <a:ext cx="2128632" cy="354618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5029" y="3317916"/>
            <a:ext cx="2128633" cy="3546182"/>
          </a:xfrm>
          <a:prstGeom prst="rect">
            <a:avLst/>
          </a:prstGeom>
        </p:spPr>
      </p:pic>
    </p:spTree>
    <p:extLst>
      <p:ext uri="{BB962C8B-B14F-4D97-AF65-F5344CB8AC3E}">
        <p14:creationId xmlns:p14="http://schemas.microsoft.com/office/powerpoint/2010/main" val="3362546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itchFamily="34" charset="0"/>
              <a:buChar char="•"/>
            </a:pPr>
            <a:r>
              <a:rPr lang="en-US" dirty="0" smtClean="0"/>
              <a:t>As UT students, you have free access to a ton of Microsoft products (including tokens to get in the Windows Phone Store) through Microsoft </a:t>
            </a:r>
            <a:r>
              <a:rPr lang="en-US" dirty="0" err="1" smtClean="0"/>
              <a:t>DreamSpark</a:t>
            </a:r>
            <a:r>
              <a:rPr lang="en-US" dirty="0" smtClean="0"/>
              <a:t>!</a:t>
            </a:r>
          </a:p>
          <a:p>
            <a:pPr marL="457200" indent="-457200">
              <a:buFont typeface="Arial" pitchFamily="34" charset="0"/>
              <a:buChar char="•"/>
            </a:pPr>
            <a:r>
              <a:rPr lang="en-US" dirty="0"/>
              <a:t>See </a:t>
            </a:r>
            <a:r>
              <a:rPr lang="en-US" dirty="0">
                <a:hlinkClick r:id="rId2"/>
              </a:rPr>
              <a:t>http://</a:t>
            </a:r>
            <a:r>
              <a:rPr lang="en-US" dirty="0" smtClean="0">
                <a:hlinkClick r:id="rId2"/>
              </a:rPr>
              <a:t>www.utexas.edu/its/products/dreamspark/index.php</a:t>
            </a:r>
            <a:r>
              <a:rPr lang="en-US" dirty="0"/>
              <a:t> or </a:t>
            </a:r>
            <a:r>
              <a:rPr lang="en-US" dirty="0">
                <a:hlinkClick r:id="rId3"/>
              </a:rPr>
              <a:t>https://www.dreamspark.com</a:t>
            </a:r>
            <a:r>
              <a:rPr lang="en-US" dirty="0" smtClean="0">
                <a:hlinkClick r:id="rId3"/>
              </a:rPr>
              <a:t>/</a:t>
            </a:r>
            <a:r>
              <a:rPr lang="en-US" dirty="0" smtClean="0"/>
              <a:t> for more </a:t>
            </a:r>
            <a:r>
              <a:rPr lang="en-US" dirty="0" err="1" smtClean="0"/>
              <a:t>DreamSpark</a:t>
            </a:r>
            <a:r>
              <a:rPr lang="en-US" dirty="0" smtClean="0"/>
              <a:t> info</a:t>
            </a:r>
          </a:p>
          <a:p>
            <a:pPr marL="457200" indent="-457200">
              <a:buFont typeface="Arial" pitchFamily="34" charset="0"/>
              <a:buChar char="•"/>
            </a:pPr>
            <a:r>
              <a:rPr lang="en-US" dirty="0" smtClean="0"/>
              <a:t>More info on Windows Phone Store account: </a:t>
            </a:r>
            <a:r>
              <a:rPr lang="en-US" dirty="0" smtClean="0">
                <a:hlinkClick r:id="rId4"/>
              </a:rPr>
              <a:t>http://blogs.msdn.com/b/cdnstudents/archive/2012/09/24/how-to-get-your-free-student-windows-phone-store-account.aspx</a:t>
            </a:r>
            <a:endParaRPr lang="en-US" dirty="0" smtClean="0"/>
          </a:p>
        </p:txBody>
      </p:sp>
      <p:sp>
        <p:nvSpPr>
          <p:cNvPr id="3" name="Title 2"/>
          <p:cNvSpPr>
            <a:spLocks noGrp="1"/>
          </p:cNvSpPr>
          <p:nvPr>
            <p:ph type="ctrTitle"/>
          </p:nvPr>
        </p:nvSpPr>
        <p:spPr/>
        <p:txBody>
          <a:bodyPr/>
          <a:lstStyle/>
          <a:p>
            <a:r>
              <a:rPr lang="en-US" dirty="0" err="1" smtClean="0"/>
              <a:t>Dreamspark</a:t>
            </a:r>
            <a:endParaRPr lang="en-US" dirty="0"/>
          </a:p>
        </p:txBody>
      </p:sp>
    </p:spTree>
    <p:extLst>
      <p:ext uri="{BB962C8B-B14F-4D97-AF65-F5344CB8AC3E}">
        <p14:creationId xmlns:p14="http://schemas.microsoft.com/office/powerpoint/2010/main" val="1419549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smtClean="0"/>
              <a:t>Windows Phone model revolves around </a:t>
            </a:r>
            <a:r>
              <a:rPr lang="en-US" b="1" dirty="0" smtClean="0"/>
              <a:t>pages</a:t>
            </a:r>
            <a:r>
              <a:rPr lang="en-US" dirty="0" smtClean="0"/>
              <a:t> with URIs</a:t>
            </a:r>
          </a:p>
          <a:p>
            <a:pPr marL="457200" indent="-457200">
              <a:buFont typeface="Arial" panose="020B0604020202020204" pitchFamily="34" charset="0"/>
              <a:buChar char="•"/>
            </a:pPr>
            <a:r>
              <a:rPr lang="en-US" dirty="0" smtClean="0"/>
              <a:t>XAML is a declarative XML-based format used to design pages</a:t>
            </a:r>
          </a:p>
          <a:p>
            <a:endParaRPr lang="en-US" dirty="0"/>
          </a:p>
        </p:txBody>
      </p:sp>
      <p:sp>
        <p:nvSpPr>
          <p:cNvPr id="4" name="Title 3"/>
          <p:cNvSpPr>
            <a:spLocks noGrp="1"/>
          </p:cNvSpPr>
          <p:nvPr>
            <p:ph type="ctrTitle"/>
          </p:nvPr>
        </p:nvSpPr>
        <p:spPr/>
        <p:txBody>
          <a:bodyPr/>
          <a:lstStyle/>
          <a:p>
            <a:r>
              <a:rPr lang="en-US" dirty="0" err="1" smtClean="0"/>
              <a:t>xaml</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4614" y="3125713"/>
            <a:ext cx="7126821" cy="3640117"/>
          </a:xfrm>
          <a:prstGeom prst="rect">
            <a:avLst/>
          </a:prstGeom>
        </p:spPr>
      </p:pic>
    </p:spTree>
    <p:extLst>
      <p:ext uri="{BB962C8B-B14F-4D97-AF65-F5344CB8AC3E}">
        <p14:creationId xmlns:p14="http://schemas.microsoft.com/office/powerpoint/2010/main" val="2804883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smtClean="0"/>
              <a:t>Many UI elements, such as </a:t>
            </a:r>
            <a:r>
              <a:rPr lang="en-US" dirty="0" err="1" smtClean="0"/>
              <a:t>StackPanel</a:t>
            </a:r>
            <a:r>
              <a:rPr lang="en-US" dirty="0" smtClean="0"/>
              <a:t>, Grid, Button, </a:t>
            </a:r>
            <a:r>
              <a:rPr lang="en-US" dirty="0" err="1" smtClean="0"/>
              <a:t>TextBlock</a:t>
            </a:r>
            <a:r>
              <a:rPr lang="en-US" dirty="0" smtClean="0"/>
              <a:t>, etc.</a:t>
            </a:r>
          </a:p>
          <a:p>
            <a:pPr marL="457200" indent="-457200">
              <a:buFont typeface="Arial" panose="020B0604020202020204" pitchFamily="34" charset="0"/>
              <a:buChar char="•"/>
            </a:pPr>
            <a:r>
              <a:rPr lang="en-US" dirty="0" smtClean="0"/>
              <a:t>Each can have a Name, which makes the element accessible from code</a:t>
            </a:r>
          </a:p>
        </p:txBody>
      </p:sp>
      <p:sp>
        <p:nvSpPr>
          <p:cNvPr id="4" name="Title 3"/>
          <p:cNvSpPr>
            <a:spLocks noGrp="1"/>
          </p:cNvSpPr>
          <p:nvPr>
            <p:ph type="ctrTitle"/>
          </p:nvPr>
        </p:nvSpPr>
        <p:spPr/>
        <p:txBody>
          <a:bodyPr/>
          <a:lstStyle/>
          <a:p>
            <a:r>
              <a:rPr lang="en-US" dirty="0" err="1" smtClean="0"/>
              <a:t>xaml</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130" y="3106615"/>
            <a:ext cx="7905807" cy="3773852"/>
          </a:xfrm>
          <a:prstGeom prst="rect">
            <a:avLst/>
          </a:prstGeom>
        </p:spPr>
      </p:pic>
    </p:spTree>
    <p:extLst>
      <p:ext uri="{BB962C8B-B14F-4D97-AF65-F5344CB8AC3E}">
        <p14:creationId xmlns:p14="http://schemas.microsoft.com/office/powerpoint/2010/main" val="322377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smtClean="0"/>
              <a:t>Each XAML element can have a </a:t>
            </a:r>
            <a:r>
              <a:rPr lang="en-US" b="1" dirty="0" err="1" smtClean="0"/>
              <a:t>DataContext</a:t>
            </a:r>
            <a:r>
              <a:rPr lang="en-US" dirty="0" smtClean="0"/>
              <a:t> for use with data binding</a:t>
            </a:r>
          </a:p>
          <a:p>
            <a:pPr marL="457200" indent="-457200">
              <a:buFont typeface="Arial" panose="020B0604020202020204" pitchFamily="34" charset="0"/>
              <a:buChar char="•"/>
            </a:pPr>
            <a:r>
              <a:rPr lang="en-US" dirty="0" smtClean="0"/>
              <a:t>Can bind to members of the </a:t>
            </a:r>
            <a:r>
              <a:rPr lang="en-US" dirty="0" err="1" smtClean="0"/>
              <a:t>DataContext</a:t>
            </a:r>
            <a:r>
              <a:rPr lang="en-US" dirty="0" smtClean="0"/>
              <a:t> with the {Binding} syntax:</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smtClean="0"/>
              <a:t>Makes it easy to separate view (XAML) from model</a:t>
            </a:r>
          </a:p>
        </p:txBody>
      </p:sp>
      <p:sp>
        <p:nvSpPr>
          <p:cNvPr id="4" name="Title 3"/>
          <p:cNvSpPr>
            <a:spLocks noGrp="1"/>
          </p:cNvSpPr>
          <p:nvPr>
            <p:ph type="ctrTitle"/>
          </p:nvPr>
        </p:nvSpPr>
        <p:spPr/>
        <p:txBody>
          <a:bodyPr/>
          <a:lstStyle/>
          <a:p>
            <a:r>
              <a:rPr lang="en-US" dirty="0" err="1" smtClean="0"/>
              <a:t>Xaml</a:t>
            </a:r>
            <a:r>
              <a:rPr lang="en-US" dirty="0" smtClean="0"/>
              <a:t> and data binding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20" y="3517900"/>
            <a:ext cx="11421665" cy="620346"/>
          </a:xfrm>
          <a:prstGeom prst="rect">
            <a:avLst/>
          </a:prstGeom>
        </p:spPr>
      </p:pic>
    </p:spTree>
    <p:extLst>
      <p:ext uri="{BB962C8B-B14F-4D97-AF65-F5344CB8AC3E}">
        <p14:creationId xmlns:p14="http://schemas.microsoft.com/office/powerpoint/2010/main" val="3834591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smtClean="0"/>
              <a:t>For more complex </a:t>
            </a:r>
            <a:r>
              <a:rPr lang="en-US" dirty="0" err="1" smtClean="0"/>
              <a:t>datatypes</a:t>
            </a:r>
            <a:r>
              <a:rPr lang="en-US" dirty="0" smtClean="0"/>
              <a:t>, can use</a:t>
            </a:r>
            <a:r>
              <a:rPr lang="en-US" b="1" dirty="0"/>
              <a:t> </a:t>
            </a:r>
            <a:r>
              <a:rPr lang="en-US" b="1" dirty="0" smtClean="0"/>
              <a:t>value converters</a:t>
            </a:r>
            <a:r>
              <a:rPr lang="en-US" dirty="0" smtClean="0"/>
              <a:t> in XAML to define how they’re displayed.  For example:</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smtClean="0"/>
          </a:p>
          <a:p>
            <a:pPr marL="457200" indent="-457200">
              <a:buFont typeface="Arial" panose="020B0604020202020204" pitchFamily="34" charset="0"/>
              <a:buChar char="•"/>
            </a:pPr>
            <a:r>
              <a:rPr lang="en-US" dirty="0" smtClean="0"/>
              <a:t>A few </a:t>
            </a:r>
            <a:r>
              <a:rPr lang="en-US" dirty="0" err="1" smtClean="0"/>
              <a:t>builtin</a:t>
            </a:r>
            <a:r>
              <a:rPr lang="en-US" dirty="0"/>
              <a:t> </a:t>
            </a:r>
            <a:r>
              <a:rPr lang="en-US" dirty="0" smtClean="0"/>
              <a:t>converters, but very easy to define your own</a:t>
            </a:r>
          </a:p>
          <a:p>
            <a:endParaRPr lang="en-US" dirty="0" smtClean="0"/>
          </a:p>
        </p:txBody>
      </p:sp>
      <p:sp>
        <p:nvSpPr>
          <p:cNvPr id="4" name="Title 3"/>
          <p:cNvSpPr>
            <a:spLocks noGrp="1"/>
          </p:cNvSpPr>
          <p:nvPr>
            <p:ph type="ctrTitle"/>
          </p:nvPr>
        </p:nvSpPr>
        <p:spPr/>
        <p:txBody>
          <a:bodyPr/>
          <a:lstStyle/>
          <a:p>
            <a:r>
              <a:rPr lang="en-US" dirty="0" smtClean="0"/>
              <a:t>Value converters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442" y="3127285"/>
            <a:ext cx="10839844" cy="295067"/>
          </a:xfrm>
          <a:prstGeom prst="rect">
            <a:avLst/>
          </a:prstGeom>
        </p:spPr>
      </p:pic>
    </p:spTree>
    <p:extLst>
      <p:ext uri="{BB962C8B-B14F-4D97-AF65-F5344CB8AC3E}">
        <p14:creationId xmlns:p14="http://schemas.microsoft.com/office/powerpoint/2010/main" val="2807216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Each page has a URI, like “/</a:t>
            </a:r>
            <a:r>
              <a:rPr lang="en-US" dirty="0" err="1" smtClean="0"/>
              <a:t>DetailsPage.xaml?ItemID</a:t>
            </a:r>
            <a:r>
              <a:rPr lang="en-US" dirty="0" smtClean="0"/>
              <a:t>=5”</a:t>
            </a:r>
          </a:p>
          <a:p>
            <a:pPr marL="457200" indent="-457200">
              <a:buFont typeface="Arial" panose="020B0604020202020204" pitchFamily="34" charset="0"/>
              <a:buChar char="•"/>
            </a:pPr>
            <a:r>
              <a:rPr lang="en-US" dirty="0" smtClean="0"/>
              <a:t>Navigate to new page with </a:t>
            </a:r>
            <a:r>
              <a:rPr lang="en-US" b="1" dirty="0" err="1" smtClean="0"/>
              <a:t>NavigationService.Navigate</a:t>
            </a:r>
            <a:r>
              <a:rPr lang="en-US" b="1" dirty="0" smtClean="0"/>
              <a:t>(</a:t>
            </a:r>
            <a:r>
              <a:rPr lang="en-US" b="1" dirty="0" err="1" smtClean="0"/>
              <a:t>uri</a:t>
            </a:r>
            <a:r>
              <a:rPr lang="en-US" b="1" dirty="0" smtClean="0"/>
              <a:t>);</a:t>
            </a:r>
          </a:p>
          <a:p>
            <a:pPr marL="457200" indent="-457200">
              <a:buFont typeface="Arial" panose="020B0604020202020204" pitchFamily="34" charset="0"/>
              <a:buChar char="•"/>
            </a:pPr>
            <a:r>
              <a:rPr lang="en-US" dirty="0" smtClean="0"/>
              <a:t>Each app maintains “back stack” (for physical back button) – can also trigger with</a:t>
            </a:r>
            <a:r>
              <a:rPr lang="en-US" b="1" dirty="0"/>
              <a:t> </a:t>
            </a:r>
            <a:r>
              <a:rPr lang="en-US" b="1" dirty="0" err="1" smtClean="0"/>
              <a:t>NavigationService.GoBack</a:t>
            </a:r>
            <a:r>
              <a:rPr lang="en-US" b="1" dirty="0" smtClean="0"/>
              <a:t>();</a:t>
            </a:r>
          </a:p>
          <a:p>
            <a:pPr marL="457200" indent="-457200">
              <a:buFont typeface="Arial" panose="020B0604020202020204" pitchFamily="34" charset="0"/>
              <a:buChar char="•"/>
            </a:pPr>
            <a:r>
              <a:rPr lang="en-US" dirty="0" smtClean="0"/>
              <a:t>Handle transitions in </a:t>
            </a:r>
            <a:r>
              <a:rPr lang="en-US" b="1" dirty="0" err="1" smtClean="0"/>
              <a:t>OnNavigatedTo</a:t>
            </a:r>
            <a:r>
              <a:rPr lang="en-US" b="1" dirty="0" smtClean="0"/>
              <a:t>()</a:t>
            </a:r>
            <a:r>
              <a:rPr lang="en-US" dirty="0" smtClean="0"/>
              <a:t> and </a:t>
            </a:r>
            <a:r>
              <a:rPr lang="en-US" b="1" dirty="0" err="1" smtClean="0"/>
              <a:t>OnNavigatedFrom</a:t>
            </a:r>
            <a:r>
              <a:rPr lang="en-US" b="1" dirty="0" smtClean="0"/>
              <a:t>()</a:t>
            </a:r>
            <a:endParaRPr lang="en-US" dirty="0" smtClean="0"/>
          </a:p>
        </p:txBody>
      </p:sp>
      <p:sp>
        <p:nvSpPr>
          <p:cNvPr id="3" name="Title 2"/>
          <p:cNvSpPr>
            <a:spLocks noGrp="1"/>
          </p:cNvSpPr>
          <p:nvPr>
            <p:ph type="ctrTitle"/>
          </p:nvPr>
        </p:nvSpPr>
        <p:spPr/>
        <p:txBody>
          <a:bodyPr/>
          <a:lstStyle/>
          <a:p>
            <a:r>
              <a:rPr lang="en-US" dirty="0" smtClean="0"/>
              <a:t>Page navigation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20" y="4556628"/>
            <a:ext cx="10748096" cy="1454363"/>
          </a:xfrm>
          <a:prstGeom prst="rect">
            <a:avLst/>
          </a:prstGeom>
        </p:spPr>
      </p:pic>
    </p:spTree>
    <p:extLst>
      <p:ext uri="{BB962C8B-B14F-4D97-AF65-F5344CB8AC3E}">
        <p14:creationId xmlns:p14="http://schemas.microsoft.com/office/powerpoint/2010/main" val="2858353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6787" y="1008741"/>
            <a:ext cx="5566756" cy="6101842"/>
          </a:xfrm>
        </p:spPr>
      </p:pic>
      <p:sp>
        <p:nvSpPr>
          <p:cNvPr id="3" name="Title 2"/>
          <p:cNvSpPr>
            <a:spLocks noGrp="1"/>
          </p:cNvSpPr>
          <p:nvPr>
            <p:ph type="ctrTitle"/>
          </p:nvPr>
        </p:nvSpPr>
        <p:spPr/>
        <p:txBody>
          <a:bodyPr/>
          <a:lstStyle/>
          <a:p>
            <a:r>
              <a:rPr lang="en-US" dirty="0" smtClean="0"/>
              <a:t>App lifecycle</a:t>
            </a:r>
            <a:endParaRPr lang="en-US" dirty="0"/>
          </a:p>
        </p:txBody>
      </p:sp>
    </p:spTree>
    <p:extLst>
      <p:ext uri="{BB962C8B-B14F-4D97-AF65-F5344CB8AC3E}">
        <p14:creationId xmlns:p14="http://schemas.microsoft.com/office/powerpoint/2010/main" val="2805929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2973" y="1458520"/>
            <a:ext cx="8502357" cy="5587263"/>
          </a:xfrm>
        </p:spPr>
      </p:pic>
      <p:sp>
        <p:nvSpPr>
          <p:cNvPr id="3" name="Title 2"/>
          <p:cNvSpPr>
            <a:spLocks noGrp="1"/>
          </p:cNvSpPr>
          <p:nvPr>
            <p:ph type="ctrTitle"/>
          </p:nvPr>
        </p:nvSpPr>
        <p:spPr/>
        <p:txBody>
          <a:bodyPr/>
          <a:lstStyle/>
          <a:p>
            <a:r>
              <a:rPr lang="en-US" dirty="0" smtClean="0"/>
              <a:t>Panorama control</a:t>
            </a:r>
            <a:endParaRPr lang="en-US" dirty="0"/>
          </a:p>
        </p:txBody>
      </p:sp>
    </p:spTree>
    <p:extLst>
      <p:ext uri="{BB962C8B-B14F-4D97-AF65-F5344CB8AC3E}">
        <p14:creationId xmlns:p14="http://schemas.microsoft.com/office/powerpoint/2010/main" val="2757704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Can update with </a:t>
            </a:r>
            <a:r>
              <a:rPr lang="en-US" b="1" dirty="0" smtClean="0"/>
              <a:t>background agent</a:t>
            </a:r>
            <a:endParaRPr lang="en-US" dirty="0"/>
          </a:p>
          <a:p>
            <a:pPr marL="760200" lvl="1" indent="-457200">
              <a:buFont typeface="Arial" panose="020B0604020202020204" pitchFamily="34" charset="0"/>
              <a:buChar char="•"/>
            </a:pPr>
            <a:r>
              <a:rPr lang="en-US" cap="none" dirty="0" smtClean="0">
                <a:solidFill>
                  <a:schemeClr val="tx1"/>
                </a:solidFill>
                <a:latin typeface="Nokia Pure Text"/>
              </a:rPr>
              <a:t>Run every 30 minutes</a:t>
            </a:r>
          </a:p>
          <a:p>
            <a:pPr marL="760200" lvl="1" indent="-457200">
              <a:buFont typeface="Arial" panose="020B0604020202020204" pitchFamily="34" charset="0"/>
              <a:buChar char="•"/>
            </a:pPr>
            <a:r>
              <a:rPr lang="en-US" cap="none" dirty="0" smtClean="0">
                <a:solidFill>
                  <a:schemeClr val="tx1"/>
                </a:solidFill>
                <a:latin typeface="Nokia Pure Text"/>
              </a:rPr>
              <a:t>Limited to 25 seconds</a:t>
            </a:r>
          </a:p>
          <a:p>
            <a:pPr marL="760200" lvl="1" indent="-457200">
              <a:buFont typeface="Arial" panose="020B0604020202020204" pitchFamily="34" charset="0"/>
              <a:buChar char="•"/>
            </a:pPr>
            <a:r>
              <a:rPr lang="en-US" cap="none" dirty="0" smtClean="0">
                <a:solidFill>
                  <a:schemeClr val="tx1"/>
                </a:solidFill>
                <a:latin typeface="Nokia Pure Text"/>
              </a:rPr>
              <a:t>Per-device limit – can be as low as 6</a:t>
            </a:r>
          </a:p>
        </p:txBody>
      </p:sp>
      <p:sp>
        <p:nvSpPr>
          <p:cNvPr id="3" name="Title 2"/>
          <p:cNvSpPr>
            <a:spLocks noGrp="1"/>
          </p:cNvSpPr>
          <p:nvPr>
            <p:ph type="ctrTitle"/>
          </p:nvPr>
        </p:nvSpPr>
        <p:spPr/>
        <p:txBody>
          <a:bodyPr/>
          <a:lstStyle/>
          <a:p>
            <a:r>
              <a:rPr lang="en-US" dirty="0" smtClean="0"/>
              <a:t>Live tiles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21" y="4097865"/>
            <a:ext cx="9749369" cy="2956077"/>
          </a:xfrm>
          <a:prstGeom prst="rect">
            <a:avLst/>
          </a:prstGeom>
        </p:spPr>
      </p:pic>
    </p:spTree>
    <p:extLst>
      <p:ext uri="{BB962C8B-B14F-4D97-AF65-F5344CB8AC3E}">
        <p14:creationId xmlns:p14="http://schemas.microsoft.com/office/powerpoint/2010/main" val="4094674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Other option is push notifications</a:t>
            </a:r>
            <a:endParaRPr lang="en-US" dirty="0"/>
          </a:p>
          <a:p>
            <a:pPr marL="760200" lvl="1" indent="-457200">
              <a:buFont typeface="Arial" panose="020B0604020202020204" pitchFamily="34" charset="0"/>
              <a:buChar char="•"/>
            </a:pPr>
            <a:r>
              <a:rPr lang="en-US" cap="none" dirty="0" smtClean="0">
                <a:solidFill>
                  <a:schemeClr val="tx1"/>
                </a:solidFill>
                <a:latin typeface="Nokia Pure Text"/>
              </a:rPr>
              <a:t>Requires external server</a:t>
            </a:r>
          </a:p>
          <a:p>
            <a:pPr marL="760200" lvl="1" indent="-457200">
              <a:buFont typeface="Arial" panose="020B0604020202020204" pitchFamily="34" charset="0"/>
              <a:buChar char="•"/>
            </a:pPr>
            <a:r>
              <a:rPr lang="en-US" cap="none" dirty="0" smtClean="0">
                <a:solidFill>
                  <a:schemeClr val="tx1"/>
                </a:solidFill>
                <a:latin typeface="Nokia Pure Text"/>
              </a:rPr>
              <a:t>Can fully customize tile through a push notification, just like a background agent</a:t>
            </a:r>
          </a:p>
          <a:p>
            <a:pPr marL="760200" lvl="1" indent="-457200">
              <a:buFont typeface="Arial" panose="020B0604020202020204" pitchFamily="34" charset="0"/>
              <a:buChar char="•"/>
            </a:pPr>
            <a:r>
              <a:rPr lang="en-US" cap="none" dirty="0" smtClean="0">
                <a:solidFill>
                  <a:schemeClr val="tx1"/>
                </a:solidFill>
                <a:latin typeface="Nokia Pure Text"/>
              </a:rPr>
              <a:t>Better </a:t>
            </a:r>
            <a:r>
              <a:rPr lang="en-US" cap="none" smtClean="0">
                <a:solidFill>
                  <a:schemeClr val="tx1"/>
                </a:solidFill>
                <a:latin typeface="Nokia Pure Text"/>
              </a:rPr>
              <a:t>for battery life</a:t>
            </a:r>
            <a:endParaRPr lang="en-US" cap="none" dirty="0" smtClean="0">
              <a:solidFill>
                <a:schemeClr val="tx1"/>
              </a:solidFill>
              <a:latin typeface="Nokia Pure Text"/>
            </a:endParaRPr>
          </a:p>
        </p:txBody>
      </p:sp>
      <p:sp>
        <p:nvSpPr>
          <p:cNvPr id="3" name="Title 2"/>
          <p:cNvSpPr>
            <a:spLocks noGrp="1"/>
          </p:cNvSpPr>
          <p:nvPr>
            <p:ph type="ctrTitle"/>
          </p:nvPr>
        </p:nvSpPr>
        <p:spPr/>
        <p:txBody>
          <a:bodyPr/>
          <a:lstStyle/>
          <a:p>
            <a:r>
              <a:rPr lang="en-US" dirty="0" smtClean="0"/>
              <a:t>Live tiles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21" y="4097865"/>
            <a:ext cx="9749369" cy="2956077"/>
          </a:xfrm>
          <a:prstGeom prst="rect">
            <a:avLst/>
          </a:prstGeom>
        </p:spPr>
      </p:pic>
    </p:spTree>
    <p:extLst>
      <p:ext uri="{BB962C8B-B14F-4D97-AF65-F5344CB8AC3E}">
        <p14:creationId xmlns:p14="http://schemas.microsoft.com/office/powerpoint/2010/main" val="3478526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pPr algn="l"/>
            <a:r>
              <a:rPr lang="en-US" dirty="0" smtClean="0"/>
              <a:t>To be eligible to win a Lumia </a:t>
            </a:r>
            <a:r>
              <a:rPr lang="en-US" dirty="0" smtClean="0"/>
              <a:t>800 or Wenger backpack tonight, </a:t>
            </a:r>
            <a:r>
              <a:rPr lang="en-US" dirty="0" smtClean="0"/>
              <a:t>you </a:t>
            </a:r>
            <a:r>
              <a:rPr lang="en-US" b="1" dirty="0" smtClean="0"/>
              <a:t>must</a:t>
            </a:r>
            <a:r>
              <a:rPr lang="en-US" dirty="0" smtClean="0"/>
              <a:t> sign </a:t>
            </a:r>
            <a:r>
              <a:rPr lang="en-US" dirty="0" smtClean="0"/>
              <a:t>in with your name and email address.</a:t>
            </a:r>
            <a:endParaRPr lang="en-US" dirty="0" smtClean="0"/>
          </a:p>
        </p:txBody>
      </p:sp>
      <p:sp>
        <p:nvSpPr>
          <p:cNvPr id="2" name="Title 1"/>
          <p:cNvSpPr>
            <a:spLocks noGrp="1"/>
          </p:cNvSpPr>
          <p:nvPr>
            <p:ph type="ctrTitle"/>
          </p:nvPr>
        </p:nvSpPr>
        <p:spPr/>
        <p:txBody>
          <a:bodyPr/>
          <a:lstStyle/>
          <a:p>
            <a:r>
              <a:rPr lang="en-US" dirty="0" smtClean="0"/>
              <a:t>Swag!</a:t>
            </a:r>
            <a:endParaRPr lang="en-US" dirty="0"/>
          </a:p>
        </p:txBody>
      </p:sp>
    </p:spTree>
    <p:extLst>
      <p:ext uri="{BB962C8B-B14F-4D97-AF65-F5344CB8AC3E}">
        <p14:creationId xmlns:p14="http://schemas.microsoft.com/office/powerpoint/2010/main" val="38190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Nokia developer programs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053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Dvlup</a:t>
            </a:r>
            <a:endParaRPr lang="en-US" dirty="0"/>
          </a:p>
        </p:txBody>
      </p:sp>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91440" y="348382"/>
            <a:ext cx="12100560" cy="6080992"/>
          </a:xfrm>
          <a:prstGeom prst="rect">
            <a:avLst/>
          </a:prstGeom>
        </p:spPr>
      </p:pic>
    </p:spTree>
    <p:extLst>
      <p:ext uri="{BB962C8B-B14F-4D97-AF65-F5344CB8AC3E}">
        <p14:creationId xmlns:p14="http://schemas.microsoft.com/office/powerpoint/2010/main" val="3898410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DVLUP</a:t>
            </a:r>
            <a:endParaRPr lang="en-US" dirty="0"/>
          </a:p>
        </p:txBody>
      </p:sp>
      <p:sp>
        <p:nvSpPr>
          <p:cNvPr id="5" name="TextBox 4"/>
          <p:cNvSpPr txBox="1"/>
          <p:nvPr/>
        </p:nvSpPr>
        <p:spPr>
          <a:xfrm>
            <a:off x="539263" y="2116668"/>
            <a:ext cx="4818184" cy="3041858"/>
          </a:xfrm>
          <a:prstGeom prst="rect">
            <a:avLst/>
          </a:prstGeom>
          <a:noFill/>
          <a:ln>
            <a:noFill/>
          </a:ln>
        </p:spPr>
        <p:txBody>
          <a:bodyPr wrap="square" rtlCol="0">
            <a:spAutoFit/>
          </a:bodyPr>
          <a:lstStyle/>
          <a:p>
            <a:pPr lvl="0" defTabSz="519430">
              <a:lnSpc>
                <a:spcPts val="2613"/>
              </a:lnSpc>
              <a:spcBef>
                <a:spcPts val="1136"/>
              </a:spcBef>
              <a:buSzPct val="80000"/>
            </a:pPr>
            <a:r>
              <a:rPr lang="en-US" sz="2533" kern="1000" spc="-45" dirty="0" smtClean="0">
                <a:solidFill>
                  <a:srgbClr val="404040"/>
                </a:solidFill>
                <a:cs typeface="Arial"/>
              </a:rPr>
              <a:t>DVLUP is a developer reward program where you can earn points and exchange them for prizes!</a:t>
            </a:r>
          </a:p>
          <a:p>
            <a:pPr lvl="0" defTabSz="519430">
              <a:lnSpc>
                <a:spcPts val="2613"/>
              </a:lnSpc>
              <a:spcBef>
                <a:spcPts val="1136"/>
              </a:spcBef>
              <a:buSzPct val="80000"/>
            </a:pPr>
            <a:endParaRPr lang="en-US" sz="2533" kern="1000" spc="-45" dirty="0">
              <a:solidFill>
                <a:srgbClr val="404040"/>
              </a:solidFill>
              <a:cs typeface="Arial"/>
            </a:endParaRPr>
          </a:p>
          <a:p>
            <a:pPr lvl="0" defTabSz="519430">
              <a:lnSpc>
                <a:spcPts val="2613"/>
              </a:lnSpc>
              <a:spcBef>
                <a:spcPts val="1136"/>
              </a:spcBef>
              <a:buSzPct val="80000"/>
            </a:pPr>
            <a:r>
              <a:rPr lang="en-US" sz="2533" kern="1000" spc="-45" dirty="0" smtClean="0">
                <a:solidFill>
                  <a:srgbClr val="404040"/>
                </a:solidFill>
                <a:cs typeface="Arial"/>
              </a:rPr>
              <a:t>DVLUP also includes a device trade-in program as well as a device loaner program.</a:t>
            </a:r>
          </a:p>
        </p:txBody>
      </p:sp>
      <p:pic>
        <p:nvPicPr>
          <p:cNvPr id="4" name="Picture 3"/>
          <p:cNvPicPr>
            <a:picLocks noChangeAspect="1"/>
          </p:cNvPicPr>
          <p:nvPr/>
        </p:nvPicPr>
        <p:blipFill>
          <a:blip r:embed="rId2"/>
          <a:stretch>
            <a:fillRect/>
          </a:stretch>
        </p:blipFill>
        <p:spPr>
          <a:xfrm>
            <a:off x="4803655" y="1028700"/>
            <a:ext cx="7380725" cy="4835842"/>
          </a:xfrm>
          <a:prstGeom prst="rect">
            <a:avLst/>
          </a:prstGeom>
        </p:spPr>
      </p:pic>
    </p:spTree>
    <p:extLst>
      <p:ext uri="{BB962C8B-B14F-4D97-AF65-F5344CB8AC3E}">
        <p14:creationId xmlns:p14="http://schemas.microsoft.com/office/powerpoint/2010/main" val="3088278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DVLUP</a:t>
            </a:r>
            <a:endParaRPr lang="en-US" dirty="0"/>
          </a:p>
        </p:txBody>
      </p:sp>
      <p:sp>
        <p:nvSpPr>
          <p:cNvPr id="5" name="TextBox 4"/>
          <p:cNvSpPr txBox="1"/>
          <p:nvPr/>
        </p:nvSpPr>
        <p:spPr>
          <a:xfrm>
            <a:off x="539263" y="2116668"/>
            <a:ext cx="4099239" cy="1426031"/>
          </a:xfrm>
          <a:prstGeom prst="rect">
            <a:avLst/>
          </a:prstGeom>
          <a:noFill/>
        </p:spPr>
        <p:txBody>
          <a:bodyPr wrap="square" rtlCol="0">
            <a:spAutoFit/>
          </a:bodyPr>
          <a:lstStyle/>
          <a:p>
            <a:pPr lvl="0" defTabSz="519430">
              <a:lnSpc>
                <a:spcPts val="2613"/>
              </a:lnSpc>
              <a:spcBef>
                <a:spcPts val="1136"/>
              </a:spcBef>
              <a:buSzPct val="80000"/>
            </a:pPr>
            <a:r>
              <a:rPr lang="en-US" sz="2533" kern="1000" spc="-45" dirty="0" smtClean="0">
                <a:solidFill>
                  <a:srgbClr val="404040"/>
                </a:solidFill>
                <a:cs typeface="Arial"/>
              </a:rPr>
              <a:t>DVLUP prizes include gift cards, swag, Nokia phones, and even Microsoft Surface tablets!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428" y="482138"/>
            <a:ext cx="6813868" cy="5760720"/>
          </a:xfrm>
          <a:prstGeom prst="rect">
            <a:avLst/>
          </a:prstGeom>
        </p:spPr>
      </p:pic>
    </p:spTree>
    <p:extLst>
      <p:ext uri="{BB962C8B-B14F-4D97-AF65-F5344CB8AC3E}">
        <p14:creationId xmlns:p14="http://schemas.microsoft.com/office/powerpoint/2010/main" val="1296150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DVLUP</a:t>
            </a:r>
            <a:endParaRPr lang="en-US" dirty="0"/>
          </a:p>
        </p:txBody>
      </p:sp>
      <p:pic>
        <p:nvPicPr>
          <p:cNvPr id="4" name="Content Placeholder 3" descr="NokiaLogo_BlueOption1.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04798" y="1354669"/>
            <a:ext cx="3929063" cy="392906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9262" y="2116668"/>
            <a:ext cx="7129705" cy="3939540"/>
          </a:xfrm>
          <a:prstGeom prst="rect">
            <a:avLst/>
          </a:prstGeom>
          <a:noFill/>
        </p:spPr>
        <p:txBody>
          <a:bodyPr wrap="square" rtlCol="0">
            <a:spAutoFit/>
          </a:bodyPr>
          <a:lstStyle/>
          <a:p>
            <a:pPr lvl="0" defTabSz="519430">
              <a:lnSpc>
                <a:spcPts val="2613"/>
              </a:lnSpc>
              <a:spcBef>
                <a:spcPts val="1136"/>
              </a:spcBef>
              <a:buSzPct val="80000"/>
            </a:pPr>
            <a:r>
              <a:rPr lang="en-US" sz="2533" kern="1000" spc="-45" dirty="0" smtClean="0">
                <a:solidFill>
                  <a:srgbClr val="404040"/>
                </a:solidFill>
                <a:cs typeface="Arial"/>
              </a:rPr>
              <a:t>Special challenge for students – earn </a:t>
            </a:r>
            <a:r>
              <a:rPr lang="en-US" sz="2533" kern="1000" spc="-45" dirty="0" smtClean="0">
                <a:solidFill>
                  <a:srgbClr val="404040"/>
                </a:solidFill>
                <a:cs typeface="Arial"/>
                <a:hlinkClick r:id="rId3"/>
              </a:rPr>
              <a:t>350 XP for each app</a:t>
            </a:r>
            <a:r>
              <a:rPr lang="en-US" sz="2533" kern="1000" spc="-45" dirty="0" smtClean="0">
                <a:solidFill>
                  <a:srgbClr val="404040"/>
                </a:solidFill>
                <a:cs typeface="Arial"/>
              </a:rPr>
              <a:t> (up to 5) until the end of the year!</a:t>
            </a:r>
          </a:p>
          <a:p>
            <a:pPr lvl="0" defTabSz="519430">
              <a:lnSpc>
                <a:spcPts val="2613"/>
              </a:lnSpc>
              <a:spcBef>
                <a:spcPts val="1136"/>
              </a:spcBef>
              <a:buSzPct val="80000"/>
            </a:pPr>
            <a:endParaRPr lang="en-US" sz="2533" kern="1000" spc="-45" dirty="0" smtClean="0">
              <a:solidFill>
                <a:srgbClr val="404040"/>
              </a:solidFill>
              <a:cs typeface="Arial"/>
            </a:endParaRPr>
          </a:p>
          <a:p>
            <a:pPr lvl="0" defTabSz="519430">
              <a:lnSpc>
                <a:spcPts val="2613"/>
              </a:lnSpc>
              <a:spcBef>
                <a:spcPts val="1136"/>
              </a:spcBef>
              <a:buSzPct val="80000"/>
            </a:pPr>
            <a:r>
              <a:rPr lang="en-US" sz="2533" kern="1000" spc="-45" dirty="0" smtClean="0">
                <a:solidFill>
                  <a:srgbClr val="404040"/>
                </a:solidFill>
                <a:cs typeface="Arial"/>
              </a:rPr>
              <a:t>For UT students – </a:t>
            </a:r>
            <a:r>
              <a:rPr lang="en-US" sz="2533" kern="1000" spc="-45" dirty="0" smtClean="0">
                <a:solidFill>
                  <a:srgbClr val="404040"/>
                </a:solidFill>
                <a:cs typeface="Arial"/>
                <a:hlinkClick r:id="rId4"/>
              </a:rPr>
              <a:t>write an app for a local business or nonprofit for 2000 XP</a:t>
            </a:r>
            <a:r>
              <a:rPr lang="en-US" sz="2533" kern="1000" spc="-45" dirty="0" smtClean="0">
                <a:solidFill>
                  <a:srgbClr val="404040"/>
                </a:solidFill>
                <a:cs typeface="Arial"/>
              </a:rPr>
              <a:t>!</a:t>
            </a:r>
          </a:p>
          <a:p>
            <a:pPr lvl="0" defTabSz="519430">
              <a:lnSpc>
                <a:spcPts val="2613"/>
              </a:lnSpc>
              <a:spcBef>
                <a:spcPts val="1136"/>
              </a:spcBef>
              <a:buSzPct val="80000"/>
            </a:pPr>
            <a:endParaRPr lang="en-US" sz="2533" kern="1000" spc="-45" dirty="0">
              <a:solidFill>
                <a:srgbClr val="404040"/>
              </a:solidFill>
              <a:cs typeface="Arial"/>
            </a:endParaRPr>
          </a:p>
          <a:p>
            <a:pPr lvl="0" defTabSz="519430">
              <a:lnSpc>
                <a:spcPts val="2613"/>
              </a:lnSpc>
              <a:spcBef>
                <a:spcPts val="1136"/>
              </a:spcBef>
              <a:buSzPct val="80000"/>
            </a:pPr>
            <a:r>
              <a:rPr lang="en-US" sz="2533" kern="1000" spc="-45" dirty="0" smtClean="0">
                <a:solidFill>
                  <a:srgbClr val="404040"/>
                </a:solidFill>
                <a:cs typeface="Arial"/>
              </a:rPr>
              <a:t>Sign up at </a:t>
            </a:r>
            <a:r>
              <a:rPr lang="en-US" sz="2533" kern="1000" spc="-45" dirty="0" smtClean="0">
                <a:solidFill>
                  <a:srgbClr val="404040"/>
                </a:solidFill>
                <a:cs typeface="Arial"/>
                <a:hlinkClick r:id="rId5"/>
              </a:rPr>
              <a:t>dvlup.com</a:t>
            </a:r>
            <a:r>
              <a:rPr lang="en-US" sz="2533" kern="1000" spc="-45" dirty="0" smtClean="0">
                <a:solidFill>
                  <a:srgbClr val="404040"/>
                </a:solidFill>
                <a:cs typeface="Arial"/>
              </a:rPr>
              <a:t>!</a:t>
            </a:r>
          </a:p>
          <a:p>
            <a:pPr lvl="0" defTabSz="519430">
              <a:lnSpc>
                <a:spcPts val="2613"/>
              </a:lnSpc>
              <a:spcBef>
                <a:spcPts val="1136"/>
              </a:spcBef>
              <a:buSzPct val="80000"/>
            </a:pPr>
            <a:endParaRPr lang="en-US" sz="2533" kern="1000" spc="-45" dirty="0">
              <a:solidFill>
                <a:srgbClr val="404040"/>
              </a:solidFill>
              <a:cs typeface="Arial"/>
            </a:endParaRPr>
          </a:p>
          <a:p>
            <a:pPr lvl="0" defTabSz="519430">
              <a:lnSpc>
                <a:spcPts val="2613"/>
              </a:lnSpc>
              <a:spcBef>
                <a:spcPts val="1136"/>
              </a:spcBef>
              <a:buSzPct val="80000"/>
            </a:pPr>
            <a:r>
              <a:rPr lang="en-US" sz="2533" kern="1000" spc="-45" dirty="0" smtClean="0">
                <a:solidFill>
                  <a:srgbClr val="404040"/>
                </a:solidFill>
                <a:cs typeface="Arial"/>
                <a:hlinkClick r:id="rId6"/>
              </a:rPr>
              <a:t>ext-greg.stoll@nokia.com</a:t>
            </a:r>
            <a:endParaRPr lang="en-US" sz="2533" kern="1000" spc="-45" dirty="0" smtClean="0">
              <a:solidFill>
                <a:srgbClr val="404040"/>
              </a:solidFill>
              <a:cs typeface="Arial"/>
            </a:endParaRPr>
          </a:p>
        </p:txBody>
      </p:sp>
    </p:spTree>
    <p:extLst>
      <p:ext uri="{BB962C8B-B14F-4D97-AF65-F5344CB8AC3E}">
        <p14:creationId xmlns:p14="http://schemas.microsoft.com/office/powerpoint/2010/main" val="28936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Write an app, get it published in the store by </a:t>
            </a:r>
            <a:r>
              <a:rPr lang="en-US" b="1" dirty="0" smtClean="0"/>
              <a:t>November 17</a:t>
            </a:r>
            <a:r>
              <a:rPr lang="en-US" dirty="0" smtClean="0"/>
              <a:t>, and contact me to be entered.</a:t>
            </a:r>
          </a:p>
          <a:p>
            <a:endParaRPr lang="en-US" dirty="0"/>
          </a:p>
          <a:p>
            <a:r>
              <a:rPr lang="en-US" dirty="0" smtClean="0"/>
              <a:t>Only open to students here tonight!</a:t>
            </a:r>
            <a:endParaRPr lang="en-US" dirty="0"/>
          </a:p>
        </p:txBody>
      </p:sp>
      <p:sp>
        <p:nvSpPr>
          <p:cNvPr id="3" name="Title 2"/>
          <p:cNvSpPr>
            <a:spLocks noGrp="1"/>
          </p:cNvSpPr>
          <p:nvPr>
            <p:ph type="ctrTitle"/>
          </p:nvPr>
        </p:nvSpPr>
        <p:spPr/>
        <p:txBody>
          <a:bodyPr/>
          <a:lstStyle/>
          <a:p>
            <a:r>
              <a:rPr lang="en-US" dirty="0" smtClean="0"/>
              <a:t>Win a </a:t>
            </a:r>
            <a:r>
              <a:rPr lang="en-US" dirty="0" err="1" smtClean="0"/>
              <a:t>lumia</a:t>
            </a:r>
            <a:r>
              <a:rPr lang="en-US" dirty="0" smtClean="0"/>
              <a:t> 925!</a:t>
            </a:r>
            <a:endParaRPr lang="en-US" dirty="0"/>
          </a:p>
        </p:txBody>
      </p:sp>
    </p:spTree>
    <p:extLst>
      <p:ext uri="{BB962C8B-B14F-4D97-AF65-F5344CB8AC3E}">
        <p14:creationId xmlns:p14="http://schemas.microsoft.com/office/powerpoint/2010/main" val="3410695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See </a:t>
            </a:r>
            <a:r>
              <a:rPr lang="en-US" dirty="0" smtClean="0">
                <a:hlinkClick r:id="rId2"/>
              </a:rPr>
              <a:t>apps.windowsstore.com</a:t>
            </a:r>
            <a:r>
              <a:rPr lang="en-US" dirty="0" smtClean="0"/>
              <a:t> for an easy way to get started with a Windows Phone app!</a:t>
            </a:r>
            <a:endParaRPr lang="en-US" dirty="0"/>
          </a:p>
        </p:txBody>
      </p:sp>
      <p:sp>
        <p:nvSpPr>
          <p:cNvPr id="3" name="Title 2"/>
          <p:cNvSpPr>
            <a:spLocks noGrp="1"/>
          </p:cNvSpPr>
          <p:nvPr>
            <p:ph type="ctrTitle"/>
          </p:nvPr>
        </p:nvSpPr>
        <p:spPr/>
        <p:txBody>
          <a:bodyPr/>
          <a:lstStyle/>
          <a:p>
            <a:r>
              <a:rPr lang="en-US" dirty="0" smtClean="0"/>
              <a:t>App studio</a:t>
            </a:r>
            <a:endParaRPr lang="en-US" dirty="0"/>
          </a:p>
        </p:txBody>
      </p:sp>
      <p:pic>
        <p:nvPicPr>
          <p:cNvPr id="4" name="Picture 3"/>
          <p:cNvPicPr>
            <a:picLocks noChangeAspect="1"/>
          </p:cNvPicPr>
          <p:nvPr/>
        </p:nvPicPr>
        <p:blipFill>
          <a:blip r:embed="rId3"/>
          <a:stretch>
            <a:fillRect/>
          </a:stretch>
        </p:blipFill>
        <p:spPr>
          <a:xfrm>
            <a:off x="2884986" y="2728774"/>
            <a:ext cx="6875959" cy="4129226"/>
          </a:xfrm>
          <a:prstGeom prst="rect">
            <a:avLst/>
          </a:prstGeom>
        </p:spPr>
      </p:pic>
    </p:spTree>
    <p:extLst>
      <p:ext uri="{BB962C8B-B14F-4D97-AF65-F5344CB8AC3E}">
        <p14:creationId xmlns:p14="http://schemas.microsoft.com/office/powerpoint/2010/main" val="225193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3622" y="2133600"/>
            <a:ext cx="7689845" cy="3928533"/>
          </a:xfrm>
        </p:spPr>
        <p:txBody>
          <a:bodyPr>
            <a:noAutofit/>
          </a:bodyPr>
          <a:lstStyle/>
          <a:p>
            <a:r>
              <a:rPr lang="en-US" sz="2400" b="1" dirty="0"/>
              <a:t>Really fast preview of any region of the image</a:t>
            </a:r>
            <a:r>
              <a:rPr lang="en-US" sz="2400" dirty="0"/>
              <a:t/>
            </a:r>
            <a:br>
              <a:rPr lang="en-US" sz="2400" dirty="0"/>
            </a:br>
            <a:endParaRPr lang="en-US" sz="2400" dirty="0"/>
          </a:p>
          <a:p>
            <a:pPr marL="0" indent="0"/>
            <a:r>
              <a:rPr lang="en-US" sz="2400" dirty="0"/>
              <a:t>Complete set of base filters and effects (52 filters). Combine them to generate more complex ones</a:t>
            </a:r>
            <a:br>
              <a:rPr lang="en-US" sz="2400" dirty="0"/>
            </a:br>
            <a:endParaRPr lang="en-US" sz="2400" dirty="0"/>
          </a:p>
          <a:p>
            <a:pPr marL="0" indent="0"/>
            <a:r>
              <a:rPr lang="en-US" sz="2400" dirty="0"/>
              <a:t>Highest performance and low memory consumption through RAJPEG technology (&gt;15 patents)</a:t>
            </a:r>
          </a:p>
          <a:p>
            <a:pPr marL="0" indent="0"/>
            <a:endParaRPr lang="en-US" sz="2400" dirty="0"/>
          </a:p>
          <a:p>
            <a:pPr marL="0" indent="0"/>
            <a:r>
              <a:rPr lang="fi-FI" sz="2400" dirty="0"/>
              <a:t>Cropping and JPEG compression parameter control</a:t>
            </a:r>
          </a:p>
        </p:txBody>
      </p:sp>
      <p:sp>
        <p:nvSpPr>
          <p:cNvPr id="2" name="Title 1"/>
          <p:cNvSpPr>
            <a:spLocks noGrp="1"/>
          </p:cNvSpPr>
          <p:nvPr>
            <p:ph type="ctrTitle"/>
          </p:nvPr>
        </p:nvSpPr>
        <p:spPr>
          <a:noFill/>
        </p:spPr>
        <p:txBody>
          <a:bodyPr/>
          <a:lstStyle/>
          <a:p>
            <a:r>
              <a:rPr lang="fi-FI" dirty="0" smtClean="0"/>
              <a:t>Nokia Imaging SDK</a:t>
            </a:r>
            <a:endParaRPr lang="en-US" dirty="0"/>
          </a:p>
        </p:txBody>
      </p:sp>
      <p:pic>
        <p:nvPicPr>
          <p:cNvPr id="5" name="Picture 4"/>
          <p:cNvPicPr>
            <a:picLocks noChangeAspect="1"/>
          </p:cNvPicPr>
          <p:nvPr/>
        </p:nvPicPr>
        <p:blipFill>
          <a:blip r:embed="rId2"/>
          <a:stretch>
            <a:fillRect/>
          </a:stretch>
        </p:blipFill>
        <p:spPr>
          <a:xfrm>
            <a:off x="10410276" y="3850998"/>
            <a:ext cx="1033117" cy="732708"/>
          </a:xfrm>
          <a:prstGeom prst="rect">
            <a:avLst/>
          </a:prstGeom>
        </p:spPr>
      </p:pic>
      <p:pic>
        <p:nvPicPr>
          <p:cNvPr id="6" name="Picture 5"/>
          <p:cNvPicPr>
            <a:picLocks noChangeAspect="1"/>
          </p:cNvPicPr>
          <p:nvPr/>
        </p:nvPicPr>
        <p:blipFill>
          <a:blip r:embed="rId3"/>
          <a:stretch>
            <a:fillRect/>
          </a:stretch>
        </p:blipFill>
        <p:spPr>
          <a:xfrm>
            <a:off x="9200715" y="3828324"/>
            <a:ext cx="1055796" cy="748792"/>
          </a:xfrm>
          <a:prstGeom prst="rect">
            <a:avLst/>
          </a:prstGeom>
        </p:spPr>
      </p:pic>
      <p:pic>
        <p:nvPicPr>
          <p:cNvPr id="7" name="Picture 6"/>
          <p:cNvPicPr>
            <a:picLocks noChangeAspect="1"/>
          </p:cNvPicPr>
          <p:nvPr/>
        </p:nvPicPr>
        <p:blipFill>
          <a:blip r:embed="rId4"/>
          <a:stretch>
            <a:fillRect/>
          </a:stretch>
        </p:blipFill>
        <p:spPr>
          <a:xfrm>
            <a:off x="10410276" y="3042175"/>
            <a:ext cx="1002877" cy="711260"/>
          </a:xfrm>
          <a:prstGeom prst="rect">
            <a:avLst/>
          </a:prstGeom>
        </p:spPr>
      </p:pic>
      <p:pic>
        <p:nvPicPr>
          <p:cNvPr id="8" name="Picture 7"/>
          <p:cNvPicPr>
            <a:picLocks noChangeAspect="1"/>
          </p:cNvPicPr>
          <p:nvPr/>
        </p:nvPicPr>
        <p:blipFill>
          <a:blip r:embed="rId5"/>
          <a:stretch>
            <a:fillRect/>
          </a:stretch>
        </p:blipFill>
        <p:spPr>
          <a:xfrm>
            <a:off x="9215834" y="3027057"/>
            <a:ext cx="1017999" cy="721985"/>
          </a:xfrm>
          <a:prstGeom prst="rect">
            <a:avLst/>
          </a:prstGeom>
        </p:spPr>
      </p:pic>
      <p:pic>
        <p:nvPicPr>
          <p:cNvPr id="9" name="Picture 8"/>
          <p:cNvPicPr>
            <a:picLocks noChangeAspect="1"/>
          </p:cNvPicPr>
          <p:nvPr/>
        </p:nvPicPr>
        <p:blipFill>
          <a:blip r:embed="rId6"/>
          <a:stretch>
            <a:fillRect/>
          </a:stretch>
        </p:blipFill>
        <p:spPr>
          <a:xfrm>
            <a:off x="10410276" y="2165321"/>
            <a:ext cx="1002877" cy="711260"/>
          </a:xfrm>
          <a:prstGeom prst="rect">
            <a:avLst/>
          </a:prstGeom>
        </p:spPr>
      </p:pic>
      <p:pic>
        <p:nvPicPr>
          <p:cNvPr id="10" name="Picture 9"/>
          <p:cNvPicPr>
            <a:picLocks noChangeAspect="1"/>
          </p:cNvPicPr>
          <p:nvPr/>
        </p:nvPicPr>
        <p:blipFill>
          <a:blip r:embed="rId7"/>
          <a:stretch>
            <a:fillRect/>
          </a:stretch>
        </p:blipFill>
        <p:spPr>
          <a:xfrm>
            <a:off x="9208274" y="4674944"/>
            <a:ext cx="1049860" cy="744581"/>
          </a:xfrm>
          <a:prstGeom prst="rect">
            <a:avLst/>
          </a:prstGeom>
        </p:spPr>
      </p:pic>
      <p:pic>
        <p:nvPicPr>
          <p:cNvPr id="11" name="Picture 10"/>
          <p:cNvPicPr>
            <a:picLocks noChangeAspect="1"/>
          </p:cNvPicPr>
          <p:nvPr/>
        </p:nvPicPr>
        <p:blipFill>
          <a:blip r:embed="rId8"/>
          <a:stretch>
            <a:fillRect/>
          </a:stretch>
        </p:blipFill>
        <p:spPr>
          <a:xfrm>
            <a:off x="9215834" y="2165321"/>
            <a:ext cx="1007225" cy="714344"/>
          </a:xfrm>
          <a:prstGeom prst="rect">
            <a:avLst/>
          </a:prstGeom>
        </p:spPr>
      </p:pic>
      <p:pic>
        <p:nvPicPr>
          <p:cNvPr id="12" name="Picture 11"/>
          <p:cNvPicPr>
            <a:picLocks noChangeAspect="1"/>
          </p:cNvPicPr>
          <p:nvPr/>
        </p:nvPicPr>
        <p:blipFill>
          <a:blip r:embed="rId9"/>
          <a:stretch>
            <a:fillRect/>
          </a:stretch>
        </p:blipFill>
        <p:spPr>
          <a:xfrm>
            <a:off x="10432956" y="4667383"/>
            <a:ext cx="1039203" cy="737023"/>
          </a:xfrm>
          <a:prstGeom prst="rect">
            <a:avLst/>
          </a:prstGeom>
        </p:spPr>
      </p:pic>
    </p:spTree>
    <p:extLst>
      <p:ext uri="{BB962C8B-B14F-4D97-AF65-F5344CB8AC3E}">
        <p14:creationId xmlns:p14="http://schemas.microsoft.com/office/powerpoint/2010/main" val="120964963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07861" y="1435947"/>
            <a:ext cx="3043339" cy="4572000"/>
          </a:xfrm>
        </p:spPr>
        <p:txBody>
          <a:bodyPr/>
          <a:lstStyle/>
          <a:p>
            <a:pPr marL="541072" lvl="1" indent="0" algn="ctr"/>
            <a:r>
              <a:rPr lang="en-US" dirty="0" smtClean="0">
                <a:solidFill>
                  <a:schemeClr val="tx1"/>
                </a:solidFill>
              </a:rPr>
              <a:t>Filter Effects, simple illustration of basics</a:t>
            </a:r>
          </a:p>
          <a:p>
            <a:pPr marL="541072" lvl="1" indent="0" algn="ctr"/>
            <a:endParaRPr lang="en-US" dirty="0" smtClean="0"/>
          </a:p>
          <a:p>
            <a:pPr marL="0" indent="0" algn="ctr"/>
            <a:endParaRPr lang="en-US" dirty="0"/>
          </a:p>
        </p:txBody>
      </p:sp>
      <p:sp>
        <p:nvSpPr>
          <p:cNvPr id="9" name="Title 8"/>
          <p:cNvSpPr>
            <a:spLocks noGrp="1"/>
          </p:cNvSpPr>
          <p:nvPr>
            <p:ph type="ctrTitle"/>
          </p:nvPr>
        </p:nvSpPr>
        <p:spPr>
          <a:xfrm>
            <a:off x="574432" y="555418"/>
            <a:ext cx="11058768" cy="880529"/>
          </a:xfrm>
        </p:spPr>
        <p:txBody>
          <a:bodyPr/>
          <a:lstStyle/>
          <a:p>
            <a:r>
              <a:rPr lang="en-US" cap="none" dirty="0" smtClean="0"/>
              <a:t>Example projects</a:t>
            </a:r>
            <a:endParaRPr lang="en-US" cap="none" dirty="0"/>
          </a:p>
        </p:txBody>
      </p:sp>
      <p:sp>
        <p:nvSpPr>
          <p:cNvPr id="11" name="Content Placeholder 9"/>
          <p:cNvSpPr txBox="1">
            <a:spLocks/>
          </p:cNvSpPr>
          <p:nvPr/>
        </p:nvSpPr>
        <p:spPr>
          <a:xfrm>
            <a:off x="4344037" y="1341120"/>
            <a:ext cx="3043339" cy="4572000"/>
          </a:xfrm>
          <a:prstGeom prst="rect">
            <a:avLst/>
          </a:prstGeom>
        </p:spPr>
        <p:txBody>
          <a:bodyPr vert="horz" lIns="0" tIns="146304" rIns="0" bIns="0" rtlCol="0">
            <a:noAutofit/>
          </a:bodyPr>
          <a:lstStyle>
            <a:lvl1pPr marL="227256" marR="0" indent="-227256" algn="l" defTabSz="389582" rtl="0" eaLnBrk="1" fontAlgn="auto" latinLnBrk="0" hangingPunct="1">
              <a:lnSpc>
                <a:spcPct val="100000"/>
              </a:lnSpc>
              <a:spcBef>
                <a:spcPct val="20000"/>
              </a:spcBef>
              <a:spcAft>
                <a:spcPts val="0"/>
              </a:spcAft>
              <a:buClrTx/>
              <a:buSzPct val="80000"/>
              <a:buFontTx/>
              <a:buNone/>
              <a:tabLst/>
              <a:defRPr sz="1500" b="0" i="0" kern="1000" spc="-34" baseline="0">
                <a:solidFill>
                  <a:srgbClr val="404040"/>
                </a:solidFill>
                <a:latin typeface="+mn-lt"/>
                <a:ea typeface="+mn-ea"/>
                <a:cs typeface="Arial"/>
              </a:defRPr>
            </a:lvl1pPr>
            <a:lvl2pPr marL="633070" marR="0" indent="-243488" algn="l" defTabSz="389582" rtl="0" eaLnBrk="1" fontAlgn="auto" latinLnBrk="0" hangingPunct="1">
              <a:lnSpc>
                <a:spcPct val="100000"/>
              </a:lnSpc>
              <a:spcBef>
                <a:spcPct val="20000"/>
              </a:spcBef>
              <a:spcAft>
                <a:spcPts val="0"/>
              </a:spcAft>
              <a:buClrTx/>
              <a:buSzPct val="75000"/>
              <a:buFontTx/>
              <a:buNone/>
              <a:tabLst/>
              <a:defRPr sz="1700" b="0" i="0" kern="1000" cap="none" spc="-51" baseline="0">
                <a:solidFill>
                  <a:srgbClr val="124191"/>
                </a:solidFill>
                <a:latin typeface="Nokia Pure Headline Extra Bold"/>
                <a:ea typeface="+mn-ea"/>
                <a:cs typeface="Nokia Pure Headline Extra Bold"/>
              </a:defRPr>
            </a:lvl2pPr>
            <a:lvl3pPr marL="97395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600" b="0" i="0" kern="1000" spc="-51" baseline="0">
                <a:solidFill>
                  <a:srgbClr val="124191"/>
                </a:solidFill>
                <a:latin typeface="+mn-lt"/>
                <a:ea typeface="+mn-ea"/>
                <a:cs typeface="Arial"/>
              </a:defRPr>
            </a:lvl3pPr>
            <a:lvl4pPr marL="136353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400" b="0" i="0" kern="1000" spc="-51" baseline="0">
                <a:solidFill>
                  <a:schemeClr val="tx1"/>
                </a:solidFill>
                <a:latin typeface="+mn-lt"/>
                <a:ea typeface="+mn-ea"/>
                <a:cs typeface="Arial"/>
              </a:defRPr>
            </a:lvl4pPr>
            <a:lvl5pPr marL="1753117"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500" b="0" i="0" kern="1000" spc="-51" baseline="0">
                <a:solidFill>
                  <a:schemeClr val="tx1"/>
                </a:solidFill>
                <a:latin typeface="+mn-lt"/>
                <a:ea typeface="+mn-ea"/>
                <a:cs typeface="Arial"/>
              </a:defRPr>
            </a:lvl5pPr>
            <a:lvl6pPr marL="154210" indent="-154210" algn="l" defTabSz="389582" rtl="0" eaLnBrk="1" latinLnBrk="0" hangingPunct="1">
              <a:lnSpc>
                <a:spcPts val="1534"/>
              </a:lnSpc>
              <a:spcBef>
                <a:spcPts val="937"/>
              </a:spcBef>
              <a:buSzPct val="90000"/>
              <a:buFontTx/>
              <a:buBlip>
                <a:blip r:embed="rId2"/>
              </a:buBlip>
              <a:defRPr sz="1500" b="0" i="0" kern="1200" spc="-51">
                <a:solidFill>
                  <a:schemeClr val="tx1"/>
                </a:solidFill>
                <a:latin typeface="+mn-lt"/>
                <a:ea typeface="+mn-ea"/>
                <a:cs typeface="Arial"/>
              </a:defRPr>
            </a:lvl6pPr>
            <a:lvl7pPr marL="2532280" indent="-194791" algn="l" defTabSz="389582" rtl="0" eaLnBrk="1" latinLnBrk="0" hangingPunct="1">
              <a:spcBef>
                <a:spcPct val="20000"/>
              </a:spcBef>
              <a:buFont typeface="Arial"/>
              <a:buChar char="•"/>
              <a:defRPr sz="1700" kern="1200">
                <a:solidFill>
                  <a:schemeClr val="tx1"/>
                </a:solidFill>
                <a:latin typeface="+mn-lt"/>
                <a:ea typeface="+mn-ea"/>
                <a:cs typeface="+mn-cs"/>
              </a:defRPr>
            </a:lvl7pPr>
            <a:lvl8pPr marL="2921861" indent="-194791" algn="l" defTabSz="389582" rtl="0" eaLnBrk="1" latinLnBrk="0" hangingPunct="1">
              <a:spcBef>
                <a:spcPct val="20000"/>
              </a:spcBef>
              <a:buFont typeface="Arial"/>
              <a:buChar char="•"/>
              <a:defRPr sz="1700" kern="1200">
                <a:solidFill>
                  <a:schemeClr val="tx1"/>
                </a:solidFill>
                <a:latin typeface="+mn-lt"/>
                <a:ea typeface="+mn-ea"/>
                <a:cs typeface="+mn-cs"/>
              </a:defRPr>
            </a:lvl8pPr>
            <a:lvl9pPr marL="3311443" indent="-194791" algn="l" defTabSz="389582" rtl="0" eaLnBrk="1" latinLnBrk="0" hangingPunct="1">
              <a:spcBef>
                <a:spcPct val="20000"/>
              </a:spcBef>
              <a:buFont typeface="Arial"/>
              <a:buChar char="•"/>
              <a:defRPr sz="1700" kern="1200">
                <a:solidFill>
                  <a:schemeClr val="tx1"/>
                </a:solidFill>
                <a:latin typeface="+mn-lt"/>
                <a:ea typeface="+mn-ea"/>
                <a:cs typeface="+mn-cs"/>
              </a:defRPr>
            </a:lvl9pPr>
          </a:lstStyle>
          <a:p>
            <a:pPr marL="541072" lvl="1" indent="0" algn="ctr"/>
            <a:r>
              <a:rPr lang="en-US" sz="2267" dirty="0">
                <a:solidFill>
                  <a:srgbClr val="404040"/>
                </a:solidFill>
              </a:rPr>
              <a:t>Real-time Filter Demo, live viewfinder stream processing</a:t>
            </a:r>
          </a:p>
          <a:p>
            <a:pPr marL="922062" lvl="1" indent="-380990" algn="ctr">
              <a:buFont typeface="Arial" pitchFamily="34" charset="0"/>
              <a:buChar char="•"/>
            </a:pPr>
            <a:endParaRPr lang="en-US" sz="2267" dirty="0"/>
          </a:p>
          <a:p>
            <a:pPr marL="0" indent="0" algn="ctr"/>
            <a:endParaRPr lang="en-US" sz="2000" dirty="0"/>
          </a:p>
        </p:txBody>
      </p:sp>
      <p:sp>
        <p:nvSpPr>
          <p:cNvPr id="12" name="Content Placeholder 9"/>
          <p:cNvSpPr txBox="1">
            <a:spLocks/>
          </p:cNvSpPr>
          <p:nvPr/>
        </p:nvSpPr>
        <p:spPr>
          <a:xfrm>
            <a:off x="8462224" y="1341120"/>
            <a:ext cx="3043339" cy="4572000"/>
          </a:xfrm>
          <a:prstGeom prst="rect">
            <a:avLst/>
          </a:prstGeom>
        </p:spPr>
        <p:txBody>
          <a:bodyPr vert="horz" lIns="0" tIns="146304" rIns="0" bIns="0" rtlCol="0">
            <a:noAutofit/>
          </a:bodyPr>
          <a:lstStyle>
            <a:lvl1pPr marL="227256" marR="0" indent="-227256" algn="l" defTabSz="389582" rtl="0" eaLnBrk="1" fontAlgn="auto" latinLnBrk="0" hangingPunct="1">
              <a:lnSpc>
                <a:spcPct val="100000"/>
              </a:lnSpc>
              <a:spcBef>
                <a:spcPct val="20000"/>
              </a:spcBef>
              <a:spcAft>
                <a:spcPts val="0"/>
              </a:spcAft>
              <a:buClrTx/>
              <a:buSzPct val="80000"/>
              <a:buFontTx/>
              <a:buNone/>
              <a:tabLst/>
              <a:defRPr sz="1500" b="0" i="0" kern="1000" spc="-34" baseline="0">
                <a:solidFill>
                  <a:srgbClr val="404040"/>
                </a:solidFill>
                <a:latin typeface="+mn-lt"/>
                <a:ea typeface="+mn-ea"/>
                <a:cs typeface="Arial"/>
              </a:defRPr>
            </a:lvl1pPr>
            <a:lvl2pPr marL="633070" marR="0" indent="-243488" algn="l" defTabSz="389582" rtl="0" eaLnBrk="1" fontAlgn="auto" latinLnBrk="0" hangingPunct="1">
              <a:lnSpc>
                <a:spcPct val="100000"/>
              </a:lnSpc>
              <a:spcBef>
                <a:spcPct val="20000"/>
              </a:spcBef>
              <a:spcAft>
                <a:spcPts val="0"/>
              </a:spcAft>
              <a:buClrTx/>
              <a:buSzPct val="75000"/>
              <a:buFontTx/>
              <a:buNone/>
              <a:tabLst/>
              <a:defRPr sz="1700" b="0" i="0" kern="1000" cap="none" spc="-51" baseline="0">
                <a:solidFill>
                  <a:srgbClr val="124191"/>
                </a:solidFill>
                <a:latin typeface="Nokia Pure Headline Extra Bold"/>
                <a:ea typeface="+mn-ea"/>
                <a:cs typeface="Nokia Pure Headline Extra Bold"/>
              </a:defRPr>
            </a:lvl2pPr>
            <a:lvl3pPr marL="97395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600" b="0" i="0" kern="1000" spc="-51" baseline="0">
                <a:solidFill>
                  <a:srgbClr val="124191"/>
                </a:solidFill>
                <a:latin typeface="+mn-lt"/>
                <a:ea typeface="+mn-ea"/>
                <a:cs typeface="Arial"/>
              </a:defRPr>
            </a:lvl3pPr>
            <a:lvl4pPr marL="136353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400" b="0" i="0" kern="1000" spc="-51" baseline="0">
                <a:solidFill>
                  <a:schemeClr val="tx1"/>
                </a:solidFill>
                <a:latin typeface="+mn-lt"/>
                <a:ea typeface="+mn-ea"/>
                <a:cs typeface="Arial"/>
              </a:defRPr>
            </a:lvl4pPr>
            <a:lvl5pPr marL="1753117"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500" b="0" i="0" kern="1000" spc="-51" baseline="0">
                <a:solidFill>
                  <a:schemeClr val="tx1"/>
                </a:solidFill>
                <a:latin typeface="+mn-lt"/>
                <a:ea typeface="+mn-ea"/>
                <a:cs typeface="Arial"/>
              </a:defRPr>
            </a:lvl5pPr>
            <a:lvl6pPr marL="154210" indent="-154210" algn="l" defTabSz="389582" rtl="0" eaLnBrk="1" latinLnBrk="0" hangingPunct="1">
              <a:lnSpc>
                <a:spcPts val="1534"/>
              </a:lnSpc>
              <a:spcBef>
                <a:spcPts val="937"/>
              </a:spcBef>
              <a:buSzPct val="90000"/>
              <a:buFontTx/>
              <a:buBlip>
                <a:blip r:embed="rId2"/>
              </a:buBlip>
              <a:defRPr sz="1500" b="0" i="0" kern="1200" spc="-51">
                <a:solidFill>
                  <a:schemeClr val="tx1"/>
                </a:solidFill>
                <a:latin typeface="+mn-lt"/>
                <a:ea typeface="+mn-ea"/>
                <a:cs typeface="Arial"/>
              </a:defRPr>
            </a:lvl6pPr>
            <a:lvl7pPr marL="2532280" indent="-194791" algn="l" defTabSz="389582" rtl="0" eaLnBrk="1" latinLnBrk="0" hangingPunct="1">
              <a:spcBef>
                <a:spcPct val="20000"/>
              </a:spcBef>
              <a:buFont typeface="Arial"/>
              <a:buChar char="•"/>
              <a:defRPr sz="1700" kern="1200">
                <a:solidFill>
                  <a:schemeClr val="tx1"/>
                </a:solidFill>
                <a:latin typeface="+mn-lt"/>
                <a:ea typeface="+mn-ea"/>
                <a:cs typeface="+mn-cs"/>
              </a:defRPr>
            </a:lvl7pPr>
            <a:lvl8pPr marL="2921861" indent="-194791" algn="l" defTabSz="389582" rtl="0" eaLnBrk="1" latinLnBrk="0" hangingPunct="1">
              <a:spcBef>
                <a:spcPct val="20000"/>
              </a:spcBef>
              <a:buFont typeface="Arial"/>
              <a:buChar char="•"/>
              <a:defRPr sz="1700" kern="1200">
                <a:solidFill>
                  <a:schemeClr val="tx1"/>
                </a:solidFill>
                <a:latin typeface="+mn-lt"/>
                <a:ea typeface="+mn-ea"/>
                <a:cs typeface="+mn-cs"/>
              </a:defRPr>
            </a:lvl8pPr>
            <a:lvl9pPr marL="3311443" indent="-194791" algn="l" defTabSz="389582" rtl="0" eaLnBrk="1" latinLnBrk="0" hangingPunct="1">
              <a:spcBef>
                <a:spcPct val="20000"/>
              </a:spcBef>
              <a:buFont typeface="Arial"/>
              <a:buChar char="•"/>
              <a:defRPr sz="1700" kern="1200">
                <a:solidFill>
                  <a:schemeClr val="tx1"/>
                </a:solidFill>
                <a:latin typeface="+mn-lt"/>
                <a:ea typeface="+mn-ea"/>
                <a:cs typeface="+mn-cs"/>
              </a:defRPr>
            </a:lvl9pPr>
          </a:lstStyle>
          <a:p>
            <a:pPr marL="541072" lvl="1" indent="0" algn="ctr"/>
            <a:r>
              <a:rPr lang="en-US" sz="2267" dirty="0">
                <a:solidFill>
                  <a:srgbClr val="404040"/>
                </a:solidFill>
              </a:rPr>
              <a:t>Filter Explorer, complex illustration of various usage scenarios</a:t>
            </a:r>
          </a:p>
          <a:p>
            <a:pPr marL="922062" lvl="1" indent="-380990" algn="ctr">
              <a:buFont typeface="Arial" pitchFamily="34" charset="0"/>
              <a:buChar char="•"/>
            </a:pPr>
            <a:endParaRPr lang="en-US" sz="2267" dirty="0"/>
          </a:p>
          <a:p>
            <a:pPr marL="0" indent="0" algn="ctr"/>
            <a:endParaRPr lang="en-US" sz="2000" dirty="0"/>
          </a:p>
        </p:txBody>
      </p:sp>
      <p:sp>
        <p:nvSpPr>
          <p:cNvPr id="3" name="Rectangle 2"/>
          <p:cNvSpPr/>
          <p:nvPr/>
        </p:nvSpPr>
        <p:spPr bwMode="auto">
          <a:xfrm>
            <a:off x="0" y="5913120"/>
            <a:ext cx="12192000" cy="944880"/>
          </a:xfrm>
          <a:prstGeom prst="rect">
            <a:avLst/>
          </a:prstGeom>
          <a:solidFill>
            <a:schemeClr val="bg1"/>
          </a:solidFill>
          <a:ln w="9525">
            <a:noFill/>
            <a:round/>
            <a:headEnd/>
            <a:tailEnd/>
          </a:ln>
        </p:spPr>
        <p:txBody>
          <a:bodyPr vert="horz" wrap="square" lIns="121920" tIns="60960" rIns="121920" bIns="60960" numCol="1" rtlCol="0" anchor="t" anchorCtr="0" compatLnSpc="1">
            <a:prstTxWarp prst="textNoShape">
              <a:avLst/>
            </a:prstTxWarp>
          </a:bodyPr>
          <a:lstStyle/>
          <a:p>
            <a:pPr algn="ctr" defTabSz="519430"/>
            <a:endParaRPr lang="en-US" sz="2000" dirty="0">
              <a:solidFill>
                <a:srgbClr val="404040"/>
              </a:solidFill>
            </a:endParaRPr>
          </a:p>
        </p:txBody>
      </p:sp>
      <p:pic>
        <p:nvPicPr>
          <p:cNvPr id="1026" name="Picture 2" descr="C:\ImagingSDKStick\Docs\l\Nokia Imaging SDK\Code examples\FilterEffec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171" y="3098419"/>
            <a:ext cx="2090437" cy="34903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magingSDKStick\Docs\l\Nokia Imaging SDK\Code examples\FilterExplor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7378" y="3098419"/>
            <a:ext cx="2114551" cy="3530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magingSDKStick\Docs\l\Nokia Imaging SDK\Code examples\RealTileFilterDem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170" y="2939628"/>
            <a:ext cx="2901661" cy="442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765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87168" y="1666240"/>
            <a:ext cx="6971872" cy="4206240"/>
          </a:xfrm>
        </p:spPr>
        <p:txBody>
          <a:bodyPr>
            <a:noAutofit/>
          </a:bodyPr>
          <a:lstStyle/>
          <a:p>
            <a:pPr marL="380990" indent="-380990">
              <a:buFont typeface="Wingdings" pitchFamily="2" charset="2"/>
              <a:buChar char="§"/>
            </a:pPr>
            <a:r>
              <a:rPr lang="en-US" sz="2667" dirty="0"/>
              <a:t>Apps developed with the SDK can be used on </a:t>
            </a:r>
            <a:r>
              <a:rPr lang="en-US" sz="2667" b="1" dirty="0"/>
              <a:t>any Windows Phone 8</a:t>
            </a:r>
            <a:r>
              <a:rPr lang="en-US" sz="2667" dirty="0"/>
              <a:t>, including non-Nokia, devices</a:t>
            </a:r>
          </a:p>
          <a:p>
            <a:pPr marL="380990" indent="-380990">
              <a:buFont typeface="Wingdings" pitchFamily="2" charset="2"/>
              <a:buChar char="§"/>
            </a:pPr>
            <a:endParaRPr lang="en-US" sz="2667" dirty="0"/>
          </a:p>
          <a:p>
            <a:pPr marL="380990" indent="-380990">
              <a:buFont typeface="Wingdings" pitchFamily="2" charset="2"/>
              <a:buChar char="§"/>
            </a:pPr>
            <a:r>
              <a:rPr lang="en-US" sz="2667" dirty="0"/>
              <a:t>The library is a WinPRT library. Routines are available via a </a:t>
            </a:r>
            <a:r>
              <a:rPr lang="en-US" sz="2667" b="1" dirty="0"/>
              <a:t>C# interface as well as a C/C++ interface</a:t>
            </a:r>
          </a:p>
          <a:p>
            <a:pPr marL="380990" indent="-380990">
              <a:buFont typeface="Wingdings" pitchFamily="2" charset="2"/>
              <a:buChar char="§"/>
            </a:pPr>
            <a:endParaRPr lang="en-US" sz="2667" b="1" dirty="0"/>
          </a:p>
          <a:p>
            <a:pPr marL="380990" indent="-380990">
              <a:buFont typeface="Wingdings" pitchFamily="2" charset="2"/>
              <a:buChar char="§"/>
            </a:pPr>
            <a:r>
              <a:rPr lang="en-US" sz="2667" dirty="0"/>
              <a:t>Nokia Imaging SDK License Agreement</a:t>
            </a:r>
            <a:r>
              <a:rPr lang="fi-FI" sz="2667" dirty="0"/>
              <a:t>: </a:t>
            </a:r>
            <a:r>
              <a:rPr lang="fi-FI" sz="2667" b="1" dirty="0"/>
              <a:t>Free to use, attribution</a:t>
            </a:r>
            <a:endParaRPr lang="en-US" sz="2667" dirty="0"/>
          </a:p>
        </p:txBody>
      </p:sp>
      <p:sp>
        <p:nvSpPr>
          <p:cNvPr id="2" name="Title 1"/>
          <p:cNvSpPr>
            <a:spLocks noGrp="1"/>
          </p:cNvSpPr>
          <p:nvPr>
            <p:ph type="ctrTitle"/>
          </p:nvPr>
        </p:nvSpPr>
        <p:spPr/>
        <p:txBody>
          <a:bodyPr/>
          <a:lstStyle/>
          <a:p>
            <a:r>
              <a:rPr lang="en-US" dirty="0" smtClean="0"/>
              <a:t>Good to know</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652" r="3170"/>
          <a:stretch/>
        </p:blipFill>
        <p:spPr>
          <a:xfrm>
            <a:off x="7837370" y="775847"/>
            <a:ext cx="4354631" cy="4724100"/>
          </a:xfrm>
          <a:prstGeom prst="rect">
            <a:avLst/>
          </a:prstGeom>
        </p:spPr>
      </p:pic>
    </p:spTree>
    <p:extLst>
      <p:ext uri="{BB962C8B-B14F-4D97-AF65-F5344CB8AC3E}">
        <p14:creationId xmlns:p14="http://schemas.microsoft.com/office/powerpoint/2010/main" val="33528117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Write an app, get it published in the store by </a:t>
            </a:r>
            <a:r>
              <a:rPr lang="en-US" b="1" dirty="0" smtClean="0"/>
              <a:t>November 17</a:t>
            </a:r>
            <a:r>
              <a:rPr lang="en-US" dirty="0" smtClean="0"/>
              <a:t>, and contact me to be entered.</a:t>
            </a:r>
          </a:p>
          <a:p>
            <a:endParaRPr lang="en-US" dirty="0"/>
          </a:p>
          <a:p>
            <a:r>
              <a:rPr lang="en-US" dirty="0" smtClean="0"/>
              <a:t>Only open to students </a:t>
            </a:r>
            <a:r>
              <a:rPr lang="en-US" b="1" dirty="0" smtClean="0"/>
              <a:t>here tonight</a:t>
            </a:r>
            <a:r>
              <a:rPr lang="en-US" dirty="0" smtClean="0"/>
              <a:t>!</a:t>
            </a:r>
            <a:endParaRPr lang="en-US" dirty="0"/>
          </a:p>
        </p:txBody>
      </p:sp>
      <p:sp>
        <p:nvSpPr>
          <p:cNvPr id="3" name="Title 2"/>
          <p:cNvSpPr>
            <a:spLocks noGrp="1"/>
          </p:cNvSpPr>
          <p:nvPr>
            <p:ph type="ctrTitle"/>
          </p:nvPr>
        </p:nvSpPr>
        <p:spPr/>
        <p:txBody>
          <a:bodyPr/>
          <a:lstStyle/>
          <a:p>
            <a:r>
              <a:rPr lang="en-US" dirty="0" smtClean="0"/>
              <a:t>Win a </a:t>
            </a:r>
            <a:r>
              <a:rPr lang="en-US" dirty="0" err="1" smtClean="0"/>
              <a:t>lumia</a:t>
            </a:r>
            <a:r>
              <a:rPr lang="en-US" dirty="0" smtClean="0"/>
              <a:t> 925!</a:t>
            </a:r>
            <a:endParaRPr lang="en-US" dirty="0"/>
          </a:p>
        </p:txBody>
      </p:sp>
    </p:spTree>
    <p:extLst>
      <p:ext uri="{BB962C8B-B14F-4D97-AF65-F5344CB8AC3E}">
        <p14:creationId xmlns:p14="http://schemas.microsoft.com/office/powerpoint/2010/main" val="2694505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74432" y="181433"/>
            <a:ext cx="11058768" cy="689425"/>
          </a:xfrm>
        </p:spPr>
        <p:txBody>
          <a:bodyPr/>
          <a:lstStyle/>
          <a:p>
            <a:r>
              <a:rPr lang="en-US" sz="3733" cap="none" dirty="0"/>
              <a:t>List of filters and effects I</a:t>
            </a:r>
          </a:p>
        </p:txBody>
      </p:sp>
      <p:pic>
        <p:nvPicPr>
          <p:cNvPr id="3" name="Picture 2" descr="Screen Shot 2013-06-19 at 7.47.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092" y="1132203"/>
            <a:ext cx="10742955" cy="5140800"/>
          </a:xfrm>
          <a:prstGeom prst="rect">
            <a:avLst/>
          </a:prstGeom>
        </p:spPr>
      </p:pic>
    </p:spTree>
    <p:extLst>
      <p:ext uri="{BB962C8B-B14F-4D97-AF65-F5344CB8AC3E}">
        <p14:creationId xmlns:p14="http://schemas.microsoft.com/office/powerpoint/2010/main" val="2314923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74432" y="181433"/>
            <a:ext cx="11058768" cy="689425"/>
          </a:xfrm>
        </p:spPr>
        <p:txBody>
          <a:bodyPr/>
          <a:lstStyle/>
          <a:p>
            <a:r>
              <a:rPr lang="en-US" sz="3733" cap="none" dirty="0"/>
              <a:t>List of filters and effects II</a:t>
            </a:r>
          </a:p>
        </p:txBody>
      </p:sp>
      <p:pic>
        <p:nvPicPr>
          <p:cNvPr id="2" name="Picture 1" descr="Screen Shot 2013-06-19 at 7.49.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00" y="1132801"/>
            <a:ext cx="10764243" cy="5140476"/>
          </a:xfrm>
          <a:prstGeom prst="rect">
            <a:avLst/>
          </a:prstGeom>
        </p:spPr>
      </p:pic>
    </p:spTree>
    <p:extLst>
      <p:ext uri="{BB962C8B-B14F-4D97-AF65-F5344CB8AC3E}">
        <p14:creationId xmlns:p14="http://schemas.microsoft.com/office/powerpoint/2010/main" val="3972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74432" y="181433"/>
            <a:ext cx="11058768" cy="689425"/>
          </a:xfrm>
        </p:spPr>
        <p:txBody>
          <a:bodyPr/>
          <a:lstStyle/>
          <a:p>
            <a:r>
              <a:rPr lang="en-US" sz="3733" cap="none" dirty="0"/>
              <a:t>List of filters and effects III</a:t>
            </a:r>
          </a:p>
        </p:txBody>
      </p:sp>
      <p:pic>
        <p:nvPicPr>
          <p:cNvPr id="3" name="Picture 2" descr="Screen Shot 2013-06-19 at 7.50.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01" y="1132800"/>
            <a:ext cx="10697239" cy="5140800"/>
          </a:xfrm>
          <a:prstGeom prst="rect">
            <a:avLst/>
          </a:prstGeom>
        </p:spPr>
      </p:pic>
    </p:spTree>
    <p:extLst>
      <p:ext uri="{BB962C8B-B14F-4D97-AF65-F5344CB8AC3E}">
        <p14:creationId xmlns:p14="http://schemas.microsoft.com/office/powerpoint/2010/main" val="70455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73621" y="2296160"/>
            <a:ext cx="7530440" cy="3765973"/>
          </a:xfrm>
        </p:spPr>
        <p:txBody>
          <a:bodyPr/>
          <a:lstStyle/>
          <a:p>
            <a:pPr marL="380990" indent="-380990">
              <a:buFont typeface="Arial"/>
              <a:buChar char="•"/>
            </a:pPr>
            <a:r>
              <a:rPr lang="en-US" dirty="0" smtClean="0"/>
              <a:t>Step 1: Include Nokia Imaging SDK Libraries into your project</a:t>
            </a:r>
          </a:p>
          <a:p>
            <a:pPr marL="380990" indent="-380990">
              <a:buFont typeface="Arial"/>
              <a:buChar char="•"/>
            </a:pPr>
            <a:r>
              <a:rPr lang="en-US" dirty="0" smtClean="0"/>
              <a:t>Step 2 : Create </a:t>
            </a:r>
            <a:r>
              <a:rPr lang="en-US" dirty="0" smtClean="0">
                <a:solidFill>
                  <a:srgbClr val="124191"/>
                </a:solidFill>
              </a:rPr>
              <a:t>EditingSession</a:t>
            </a:r>
            <a:endParaRPr lang="en-US" dirty="0">
              <a:solidFill>
                <a:srgbClr val="124191"/>
              </a:solidFill>
            </a:endParaRPr>
          </a:p>
          <a:p>
            <a:pPr marL="380990" indent="-380990">
              <a:buFont typeface="Arial"/>
              <a:buChar char="•"/>
            </a:pPr>
            <a:r>
              <a:rPr lang="en-US" dirty="0" smtClean="0"/>
              <a:t>Step 3 : Create and add filters to </a:t>
            </a:r>
            <a:r>
              <a:rPr lang="en-US" dirty="0" smtClean="0">
                <a:solidFill>
                  <a:srgbClr val="124191"/>
                </a:solidFill>
              </a:rPr>
              <a:t>EditingSession</a:t>
            </a:r>
          </a:p>
          <a:p>
            <a:pPr marL="380990" indent="-380990">
              <a:buFont typeface="Arial"/>
              <a:buChar char="•"/>
            </a:pPr>
            <a:r>
              <a:rPr lang="en-US" dirty="0"/>
              <a:t>Step 4</a:t>
            </a:r>
            <a:r>
              <a:rPr lang="en-US" dirty="0" smtClean="0"/>
              <a:t> : Use asynchronous methods </a:t>
            </a:r>
            <a:r>
              <a:rPr lang="en-US" dirty="0" smtClean="0">
                <a:solidFill>
                  <a:srgbClr val="124191"/>
                </a:solidFill>
              </a:rPr>
              <a:t>RenderToImageAsync</a:t>
            </a:r>
            <a:r>
              <a:rPr lang="en-US" dirty="0" smtClean="0"/>
              <a:t> or </a:t>
            </a:r>
            <a:r>
              <a:rPr lang="en-US" dirty="0" smtClean="0">
                <a:solidFill>
                  <a:srgbClr val="124191"/>
                </a:solidFill>
              </a:rPr>
              <a:t>RenderToJpegAsync</a:t>
            </a:r>
            <a:r>
              <a:rPr lang="en-US" dirty="0" smtClean="0"/>
              <a:t> to produce the final processed image</a:t>
            </a:r>
          </a:p>
          <a:p>
            <a:pPr marL="380990" indent="-380990">
              <a:buFont typeface="Arial"/>
              <a:buChar char="•"/>
            </a:pPr>
            <a:endParaRPr lang="en-US" dirty="0"/>
          </a:p>
        </p:txBody>
      </p:sp>
      <p:sp>
        <p:nvSpPr>
          <p:cNvPr id="9" name="Title 8"/>
          <p:cNvSpPr>
            <a:spLocks noGrp="1"/>
          </p:cNvSpPr>
          <p:nvPr>
            <p:ph type="ctrTitle"/>
          </p:nvPr>
        </p:nvSpPr>
        <p:spPr/>
        <p:txBody>
          <a:bodyPr/>
          <a:lstStyle/>
          <a:p>
            <a:r>
              <a:rPr lang="en-US" cap="none" dirty="0" smtClean="0"/>
              <a:t>General overview of required steps</a:t>
            </a:r>
            <a:endParaRPr lang="en-US" cap="none" dirty="0"/>
          </a:p>
        </p:txBody>
      </p:sp>
      <p:pic>
        <p:nvPicPr>
          <p:cNvPr id="11" name="Picture 10"/>
          <p:cNvPicPr>
            <a:picLocks noChangeAspect="1"/>
          </p:cNvPicPr>
          <p:nvPr/>
        </p:nvPicPr>
        <p:blipFill>
          <a:blip r:embed="rId2"/>
          <a:stretch>
            <a:fillRect/>
          </a:stretch>
        </p:blipFill>
        <p:spPr>
          <a:xfrm>
            <a:off x="9611023" y="3344893"/>
            <a:ext cx="1033117" cy="732708"/>
          </a:xfrm>
          <a:prstGeom prst="rect">
            <a:avLst/>
          </a:prstGeom>
        </p:spPr>
      </p:pic>
      <p:pic>
        <p:nvPicPr>
          <p:cNvPr id="12" name="Picture 11"/>
          <p:cNvPicPr>
            <a:picLocks noChangeAspect="1"/>
          </p:cNvPicPr>
          <p:nvPr/>
        </p:nvPicPr>
        <p:blipFill>
          <a:blip r:embed="rId3"/>
          <a:stretch>
            <a:fillRect/>
          </a:stretch>
        </p:blipFill>
        <p:spPr>
          <a:xfrm>
            <a:off x="8401462" y="3322219"/>
            <a:ext cx="1055796" cy="748792"/>
          </a:xfrm>
          <a:prstGeom prst="rect">
            <a:avLst/>
          </a:prstGeom>
        </p:spPr>
      </p:pic>
      <p:pic>
        <p:nvPicPr>
          <p:cNvPr id="13" name="Picture 12"/>
          <p:cNvPicPr>
            <a:picLocks noChangeAspect="1"/>
          </p:cNvPicPr>
          <p:nvPr/>
        </p:nvPicPr>
        <p:blipFill>
          <a:blip r:embed="rId4"/>
          <a:stretch>
            <a:fillRect/>
          </a:stretch>
        </p:blipFill>
        <p:spPr>
          <a:xfrm>
            <a:off x="9611023" y="2536070"/>
            <a:ext cx="1002877" cy="711260"/>
          </a:xfrm>
          <a:prstGeom prst="rect">
            <a:avLst/>
          </a:prstGeom>
        </p:spPr>
      </p:pic>
      <p:pic>
        <p:nvPicPr>
          <p:cNvPr id="14" name="Picture 13"/>
          <p:cNvPicPr>
            <a:picLocks noChangeAspect="1"/>
          </p:cNvPicPr>
          <p:nvPr/>
        </p:nvPicPr>
        <p:blipFill>
          <a:blip r:embed="rId5"/>
          <a:stretch>
            <a:fillRect/>
          </a:stretch>
        </p:blipFill>
        <p:spPr>
          <a:xfrm>
            <a:off x="8416581" y="2520952"/>
            <a:ext cx="1017999" cy="721985"/>
          </a:xfrm>
          <a:prstGeom prst="rect">
            <a:avLst/>
          </a:prstGeom>
        </p:spPr>
      </p:pic>
      <p:pic>
        <p:nvPicPr>
          <p:cNvPr id="15" name="Picture 14"/>
          <p:cNvPicPr>
            <a:picLocks noChangeAspect="1"/>
          </p:cNvPicPr>
          <p:nvPr/>
        </p:nvPicPr>
        <p:blipFill>
          <a:blip r:embed="rId6"/>
          <a:stretch>
            <a:fillRect/>
          </a:stretch>
        </p:blipFill>
        <p:spPr>
          <a:xfrm>
            <a:off x="9611023" y="1659215"/>
            <a:ext cx="1002877" cy="711260"/>
          </a:xfrm>
          <a:prstGeom prst="rect">
            <a:avLst/>
          </a:prstGeom>
        </p:spPr>
      </p:pic>
      <p:pic>
        <p:nvPicPr>
          <p:cNvPr id="16" name="Picture 15"/>
          <p:cNvPicPr>
            <a:picLocks noChangeAspect="1"/>
          </p:cNvPicPr>
          <p:nvPr/>
        </p:nvPicPr>
        <p:blipFill>
          <a:blip r:embed="rId7"/>
          <a:stretch>
            <a:fillRect/>
          </a:stretch>
        </p:blipFill>
        <p:spPr>
          <a:xfrm>
            <a:off x="8409021" y="4168839"/>
            <a:ext cx="1049860" cy="744581"/>
          </a:xfrm>
          <a:prstGeom prst="rect">
            <a:avLst/>
          </a:prstGeom>
        </p:spPr>
      </p:pic>
      <p:pic>
        <p:nvPicPr>
          <p:cNvPr id="17" name="Picture 16"/>
          <p:cNvPicPr>
            <a:picLocks noChangeAspect="1"/>
          </p:cNvPicPr>
          <p:nvPr/>
        </p:nvPicPr>
        <p:blipFill>
          <a:blip r:embed="rId8"/>
          <a:stretch>
            <a:fillRect/>
          </a:stretch>
        </p:blipFill>
        <p:spPr>
          <a:xfrm>
            <a:off x="8416581" y="1659216"/>
            <a:ext cx="1007225" cy="714344"/>
          </a:xfrm>
          <a:prstGeom prst="rect">
            <a:avLst/>
          </a:prstGeom>
        </p:spPr>
      </p:pic>
      <p:pic>
        <p:nvPicPr>
          <p:cNvPr id="18" name="Picture 17"/>
          <p:cNvPicPr>
            <a:picLocks noChangeAspect="1"/>
          </p:cNvPicPr>
          <p:nvPr/>
        </p:nvPicPr>
        <p:blipFill>
          <a:blip r:embed="rId9"/>
          <a:stretch>
            <a:fillRect/>
          </a:stretch>
        </p:blipFill>
        <p:spPr>
          <a:xfrm>
            <a:off x="9633703" y="4161278"/>
            <a:ext cx="1039203" cy="737023"/>
          </a:xfrm>
          <a:prstGeom prst="rect">
            <a:avLst/>
          </a:prstGeom>
        </p:spPr>
      </p:pic>
    </p:spTree>
    <p:extLst>
      <p:ext uri="{BB962C8B-B14F-4D97-AF65-F5344CB8AC3E}">
        <p14:creationId xmlns:p14="http://schemas.microsoft.com/office/powerpoint/2010/main" val="2838283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53301" y="1500293"/>
            <a:ext cx="9667659" cy="4572000"/>
          </a:xfrm>
        </p:spPr>
        <p:txBody>
          <a:bodyPr/>
          <a:lstStyle/>
          <a:p>
            <a:pPr marL="380990" indent="-380990">
              <a:buFont typeface="Arial"/>
              <a:buChar char="•"/>
            </a:pPr>
            <a:r>
              <a:rPr lang="en-US" sz="2667" dirty="0"/>
              <a:t>Use NuGet to install the SDK libraries.</a:t>
            </a:r>
          </a:p>
          <a:p>
            <a:pPr marL="380990" indent="-380990">
              <a:buFont typeface="Arial"/>
              <a:buChar char="•"/>
            </a:pPr>
            <a:r>
              <a:rPr lang="fi-FI" sz="2667" dirty="0"/>
              <a:t>Finalise the installation by :</a:t>
            </a:r>
          </a:p>
          <a:p>
            <a:pPr marL="922062" lvl="1" indent="-380990">
              <a:buFont typeface="Arial"/>
              <a:buChar char="•"/>
            </a:pPr>
            <a:r>
              <a:rPr lang="en-US" sz="1733" kern="1200" dirty="0">
                <a:latin typeface="Nokia Pure Text" pitchFamily="34" charset="0"/>
                <a:cs typeface="+mn-cs"/>
              </a:rPr>
              <a:t>Making sure that in the Project’s Configuration Manager, only the </a:t>
            </a:r>
            <a:r>
              <a:rPr lang="en-US" sz="1733" b="1" kern="1200" dirty="0">
                <a:latin typeface="Nokia Pure Text" pitchFamily="34" charset="0"/>
                <a:cs typeface="+mn-cs"/>
              </a:rPr>
              <a:t>X86</a:t>
            </a:r>
            <a:r>
              <a:rPr lang="en-US" sz="1733" kern="1200" dirty="0">
                <a:latin typeface="Nokia Pure Text" pitchFamily="34" charset="0"/>
                <a:cs typeface="+mn-cs"/>
              </a:rPr>
              <a:t> and </a:t>
            </a:r>
            <a:r>
              <a:rPr lang="en-US" sz="1733" b="1" kern="1200" dirty="0">
                <a:latin typeface="Nokia Pure Text" pitchFamily="34" charset="0"/>
                <a:cs typeface="+mn-cs"/>
              </a:rPr>
              <a:t>ARM</a:t>
            </a:r>
            <a:r>
              <a:rPr lang="en-US" sz="1733" kern="1200" dirty="0">
                <a:latin typeface="Nokia Pure Text" pitchFamily="34" charset="0"/>
                <a:cs typeface="+mn-cs"/>
              </a:rPr>
              <a:t> platforms are listed. The </a:t>
            </a:r>
            <a:r>
              <a:rPr lang="en-US" sz="1733" b="1" kern="1200" dirty="0">
                <a:latin typeface="Nokia Pure Text" pitchFamily="34" charset="0"/>
                <a:cs typeface="+mn-cs"/>
              </a:rPr>
              <a:t>Any CPU</a:t>
            </a:r>
            <a:r>
              <a:rPr lang="en-US" sz="1733" kern="1200" dirty="0">
                <a:latin typeface="Nokia Pure Text" pitchFamily="34" charset="0"/>
                <a:cs typeface="+mn-cs"/>
              </a:rPr>
              <a:t> platform should be removed</a:t>
            </a:r>
          </a:p>
          <a:p>
            <a:pPr marL="922062" lvl="1" indent="-380990">
              <a:buFont typeface="Arial"/>
              <a:buChar char="•"/>
            </a:pPr>
            <a:r>
              <a:rPr lang="fi-FI" sz="1733" kern="1200" dirty="0">
                <a:latin typeface="Nokia Pure Text" pitchFamily="34" charset="0"/>
                <a:cs typeface="+mn-cs"/>
              </a:rPr>
              <a:t>Save your project in Visual Studio</a:t>
            </a:r>
            <a:endParaRPr lang="en-US" sz="1733" kern="1200" dirty="0">
              <a:latin typeface="Nokia Pure Text" pitchFamily="34" charset="0"/>
              <a:cs typeface="+mn-cs"/>
            </a:endParaRPr>
          </a:p>
          <a:p>
            <a:pPr marL="922062" lvl="1" indent="-380990">
              <a:buFont typeface="Arial"/>
              <a:buChar char="•"/>
            </a:pPr>
            <a:r>
              <a:rPr lang="en-US" sz="1733" kern="1200" dirty="0">
                <a:latin typeface="Nokia Pure Text" pitchFamily="34" charset="0"/>
                <a:cs typeface="+mn-cs"/>
              </a:rPr>
              <a:t>With an external editor (notepad, for example), edit the .csproj file to support both X86 and ARM platforms. In the &lt;HintPath&gt; elements, replace “X86” by “$(Platform)”.</a:t>
            </a:r>
          </a:p>
        </p:txBody>
      </p:sp>
      <p:sp>
        <p:nvSpPr>
          <p:cNvPr id="9" name="Title 8"/>
          <p:cNvSpPr>
            <a:spLocks noGrp="1"/>
          </p:cNvSpPr>
          <p:nvPr>
            <p:ph type="ctrTitle"/>
          </p:nvPr>
        </p:nvSpPr>
        <p:spPr/>
        <p:txBody>
          <a:bodyPr/>
          <a:lstStyle/>
          <a:p>
            <a:r>
              <a:rPr lang="en-US" cap="none" dirty="0" smtClean="0"/>
              <a:t>Step 1: Nokia Imaging SDK Libraries</a:t>
            </a:r>
            <a:endParaRPr lang="en-US" cap="none" dirty="0"/>
          </a:p>
        </p:txBody>
      </p:sp>
    </p:spTree>
    <p:extLst>
      <p:ext uri="{BB962C8B-B14F-4D97-AF65-F5344CB8AC3E}">
        <p14:creationId xmlns:p14="http://schemas.microsoft.com/office/powerpoint/2010/main" val="1083962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644736" y="3745654"/>
          <a:ext cx="11120545" cy="3657600"/>
        </p:xfrm>
        <a:graphic>
          <a:graphicData uri="http://schemas.openxmlformats.org/drawingml/2006/table">
            <a:tbl>
              <a:tblPr firstRow="1" bandRow="1">
                <a:tableStyleId>{5C22544A-7EE6-4342-B048-85BDC9FD1C3A}</a:tableStyleId>
              </a:tblPr>
              <a:tblGrid>
                <a:gridCol w="1804708"/>
                <a:gridCol w="1831329"/>
                <a:gridCol w="2439335"/>
                <a:gridCol w="2241013"/>
                <a:gridCol w="2804160"/>
              </a:tblGrid>
              <a:tr h="1341120">
                <a:tc>
                  <a:txBody>
                    <a:bodyPr/>
                    <a:lstStyle/>
                    <a:p>
                      <a:endParaRPr lang="en-US" sz="2700" dirty="0"/>
                    </a:p>
                  </a:txBody>
                  <a:tcPr marL="121920" marR="121920" marT="60960" marB="60960"/>
                </a:tc>
                <a:tc>
                  <a:txBody>
                    <a:bodyPr/>
                    <a:lstStyle/>
                    <a:p>
                      <a:r>
                        <a:rPr lang="fi-FI" sz="2700" dirty="0" smtClean="0"/>
                        <a:t>Language</a:t>
                      </a:r>
                      <a:endParaRPr lang="en-US" sz="2700" dirty="0"/>
                    </a:p>
                  </a:txBody>
                  <a:tcPr marL="121920" marR="121920" marT="60960" marB="60960"/>
                </a:tc>
                <a:tc>
                  <a:txBody>
                    <a:bodyPr/>
                    <a:lstStyle/>
                    <a:p>
                      <a:r>
                        <a:rPr lang="fi-FI" sz="2700" dirty="0" smtClean="0"/>
                        <a:t>Compiled</a:t>
                      </a:r>
                      <a:r>
                        <a:rPr lang="fi-FI" sz="2700" baseline="0" dirty="0" smtClean="0"/>
                        <a:t> to</a:t>
                      </a:r>
                      <a:endParaRPr lang="en-US" sz="2700" dirty="0"/>
                    </a:p>
                  </a:txBody>
                  <a:tcPr marL="121920" marR="121920" marT="60960" marB="60960"/>
                </a:tc>
                <a:tc>
                  <a:txBody>
                    <a:bodyPr/>
                    <a:lstStyle/>
                    <a:p>
                      <a:r>
                        <a:rPr lang="fi-FI" sz="2700" dirty="0" smtClean="0"/>
                        <a:t>Runs in a virtual machine ?</a:t>
                      </a:r>
                      <a:endParaRPr lang="en-US" sz="2700" dirty="0"/>
                    </a:p>
                  </a:txBody>
                  <a:tcPr marL="121920" marR="121920" marT="60960" marB="60960"/>
                </a:tc>
                <a:tc>
                  <a:txBody>
                    <a:bodyPr/>
                    <a:lstStyle/>
                    <a:p>
                      <a:r>
                        <a:rPr lang="fi-FI" sz="2700" dirty="0" smtClean="0"/>
                        <a:t>Processor architecture dependant?</a:t>
                      </a:r>
                      <a:endParaRPr lang="en-US" sz="2700" dirty="0"/>
                    </a:p>
                  </a:txBody>
                  <a:tcPr marL="121920" marR="121920" marT="60960" marB="60960"/>
                </a:tc>
              </a:tr>
              <a:tr h="1341120">
                <a:tc>
                  <a:txBody>
                    <a:bodyPr/>
                    <a:lstStyle/>
                    <a:p>
                      <a:r>
                        <a:rPr lang="fi-FI" sz="2700" dirty="0" smtClean="0"/>
                        <a:t>Managed code</a:t>
                      </a:r>
                      <a:endParaRPr lang="en-US" sz="2700" dirty="0"/>
                    </a:p>
                  </a:txBody>
                  <a:tcPr marL="121920" marR="121920" marT="60960" marB="60960"/>
                </a:tc>
                <a:tc>
                  <a:txBody>
                    <a:bodyPr/>
                    <a:lstStyle/>
                    <a:p>
                      <a:r>
                        <a:rPr lang="fi-FI" sz="2700" dirty="0" smtClean="0"/>
                        <a:t>C#, VB</a:t>
                      </a:r>
                      <a:endParaRPr lang="en-US" sz="2700" dirty="0"/>
                    </a:p>
                  </a:txBody>
                  <a:tcPr marL="121920" marR="121920" marT="60960" marB="60960"/>
                </a:tc>
                <a:tc>
                  <a:txBody>
                    <a:bodyPr/>
                    <a:lstStyle/>
                    <a:p>
                      <a:r>
                        <a:rPr lang="fi-FI" sz="2700" dirty="0" smtClean="0"/>
                        <a:t>Intermediate</a:t>
                      </a:r>
                      <a:r>
                        <a:rPr lang="fi-FI" sz="2700" baseline="0" dirty="0" smtClean="0"/>
                        <a:t> Language (MSIL)</a:t>
                      </a:r>
                      <a:endParaRPr lang="en-US" sz="2700" dirty="0"/>
                    </a:p>
                  </a:txBody>
                  <a:tcPr marL="121920" marR="121920" marT="60960" marB="60960"/>
                </a:tc>
                <a:tc>
                  <a:txBody>
                    <a:bodyPr/>
                    <a:lstStyle/>
                    <a:p>
                      <a:r>
                        <a:rPr lang="fi-FI" sz="2700" dirty="0" smtClean="0"/>
                        <a:t>Yes </a:t>
                      </a:r>
                      <a:r>
                        <a:rPr lang="fi-FI" sz="2700" baseline="0" dirty="0" smtClean="0"/>
                        <a:t>(CLR)</a:t>
                      </a:r>
                      <a:endParaRPr lang="en-US" sz="2700" dirty="0"/>
                    </a:p>
                  </a:txBody>
                  <a:tcPr marL="121920" marR="121920" marT="60960" marB="60960"/>
                </a:tc>
                <a:tc>
                  <a:txBody>
                    <a:bodyPr/>
                    <a:lstStyle/>
                    <a:p>
                      <a:r>
                        <a:rPr lang="fi-FI" sz="2700" dirty="0" smtClean="0"/>
                        <a:t>No</a:t>
                      </a:r>
                      <a:endParaRPr lang="en-US" sz="2700" dirty="0"/>
                    </a:p>
                  </a:txBody>
                  <a:tcPr marL="121920" marR="121920" marT="60960" marB="60960"/>
                </a:tc>
              </a:tr>
              <a:tr h="934720">
                <a:tc>
                  <a:txBody>
                    <a:bodyPr/>
                    <a:lstStyle/>
                    <a:p>
                      <a:r>
                        <a:rPr lang="fi-FI" sz="2700" dirty="0" smtClean="0"/>
                        <a:t>Native code</a:t>
                      </a:r>
                      <a:endParaRPr lang="en-US" sz="2700" dirty="0"/>
                    </a:p>
                  </a:txBody>
                  <a:tcPr marL="121920" marR="121920" marT="60960" marB="60960"/>
                </a:tc>
                <a:tc>
                  <a:txBody>
                    <a:bodyPr/>
                    <a:lstStyle/>
                    <a:p>
                      <a:r>
                        <a:rPr lang="fi-FI" sz="2700" dirty="0" smtClean="0"/>
                        <a:t>C++</a:t>
                      </a:r>
                      <a:endParaRPr lang="en-US" sz="2700" dirty="0"/>
                    </a:p>
                  </a:txBody>
                  <a:tcPr marL="121920" marR="121920" marT="60960" marB="60960"/>
                </a:tc>
                <a:tc>
                  <a:txBody>
                    <a:bodyPr/>
                    <a:lstStyle/>
                    <a:p>
                      <a:r>
                        <a:rPr lang="fi-FI" sz="2700" dirty="0" smtClean="0"/>
                        <a:t>Machine language</a:t>
                      </a:r>
                      <a:endParaRPr lang="en-US" sz="2700" dirty="0"/>
                    </a:p>
                  </a:txBody>
                  <a:tcPr marL="121920" marR="121920" marT="60960" marB="60960"/>
                </a:tc>
                <a:tc>
                  <a:txBody>
                    <a:bodyPr/>
                    <a:lstStyle/>
                    <a:p>
                      <a:r>
                        <a:rPr lang="fi-FI" sz="2700" dirty="0" smtClean="0"/>
                        <a:t>No</a:t>
                      </a:r>
                      <a:endParaRPr lang="en-US" sz="2700" dirty="0"/>
                    </a:p>
                  </a:txBody>
                  <a:tcPr marL="121920" marR="121920" marT="60960" marB="60960"/>
                </a:tc>
                <a:tc>
                  <a:txBody>
                    <a:bodyPr/>
                    <a:lstStyle/>
                    <a:p>
                      <a:r>
                        <a:rPr lang="fi-FI" sz="2700" dirty="0" smtClean="0"/>
                        <a:t>Yes</a:t>
                      </a:r>
                      <a:endParaRPr lang="en-US" sz="2700" dirty="0"/>
                    </a:p>
                  </a:txBody>
                  <a:tcPr marL="121920" marR="121920" marT="60960" marB="60960"/>
                </a:tc>
              </a:tr>
            </a:tbl>
          </a:graphicData>
        </a:graphic>
      </p:graphicFrame>
      <p:sp>
        <p:nvSpPr>
          <p:cNvPr id="3" name="Title 2"/>
          <p:cNvSpPr>
            <a:spLocks noGrp="1"/>
          </p:cNvSpPr>
          <p:nvPr>
            <p:ph type="ctrTitle"/>
          </p:nvPr>
        </p:nvSpPr>
        <p:spPr/>
        <p:txBody>
          <a:bodyPr/>
          <a:lstStyle/>
          <a:p>
            <a:r>
              <a:rPr lang="fi-FI" sz="4800" dirty="0"/>
              <a:t>Processor architectureS</a:t>
            </a:r>
            <a:endParaRPr lang="en-US" sz="4800" dirty="0"/>
          </a:p>
        </p:txBody>
      </p:sp>
      <p:graphicFrame>
        <p:nvGraphicFramePr>
          <p:cNvPr id="7" name="Content Placeholder 3"/>
          <p:cNvGraphicFramePr>
            <a:graphicFrameLocks/>
          </p:cNvGraphicFramePr>
          <p:nvPr>
            <p:extLst>
              <p:ext uri="{D42A27DB-BD31-4B8C-83A1-F6EECF244321}">
                <p14:modId xmlns:p14="http://schemas.microsoft.com/office/powerpoint/2010/main" val="2432521265"/>
              </p:ext>
            </p:extLst>
          </p:nvPr>
        </p:nvGraphicFramePr>
        <p:xfrm>
          <a:off x="634573" y="1595120"/>
          <a:ext cx="4984029" cy="2824480"/>
        </p:xfrm>
        <a:graphic>
          <a:graphicData uri="http://schemas.openxmlformats.org/drawingml/2006/table">
            <a:tbl>
              <a:tblPr firstRow="1" bandRow="1">
                <a:tableStyleId>{5C22544A-7EE6-4342-B048-85BDC9FD1C3A}</a:tableStyleId>
              </a:tblPr>
              <a:tblGrid>
                <a:gridCol w="2196762"/>
                <a:gridCol w="2787267"/>
              </a:tblGrid>
              <a:tr h="1341120">
                <a:tc>
                  <a:txBody>
                    <a:bodyPr/>
                    <a:lstStyle/>
                    <a:p>
                      <a:r>
                        <a:rPr lang="fi-FI" sz="2700" dirty="0" smtClean="0"/>
                        <a:t>Target</a:t>
                      </a:r>
                      <a:endParaRPr lang="en-US" sz="2700" dirty="0"/>
                    </a:p>
                  </a:txBody>
                  <a:tcPr marL="121920" marR="121920" marT="60960" marB="60960"/>
                </a:tc>
                <a:tc>
                  <a:txBody>
                    <a:bodyPr/>
                    <a:lstStyle/>
                    <a:p>
                      <a:r>
                        <a:rPr lang="fi-FI" sz="2700" dirty="0" smtClean="0"/>
                        <a:t>Processor architecture type</a:t>
                      </a:r>
                      <a:endParaRPr lang="en-US" sz="2700" dirty="0"/>
                    </a:p>
                  </a:txBody>
                  <a:tcPr marL="121920" marR="121920" marT="60960" marB="60960"/>
                </a:tc>
              </a:tr>
              <a:tr h="934720">
                <a:tc>
                  <a:txBody>
                    <a:bodyPr/>
                    <a:lstStyle/>
                    <a:p>
                      <a:r>
                        <a:rPr lang="fi-FI" sz="2700" dirty="0" smtClean="0"/>
                        <a:t>Emulator</a:t>
                      </a:r>
                      <a:endParaRPr lang="en-US" sz="2700" dirty="0"/>
                    </a:p>
                  </a:txBody>
                  <a:tcPr marL="121920" marR="121920" marT="60960" marB="60960"/>
                </a:tc>
                <a:tc>
                  <a:txBody>
                    <a:bodyPr/>
                    <a:lstStyle/>
                    <a:p>
                      <a:r>
                        <a:rPr lang="fi-FI" sz="2700" dirty="0" smtClean="0"/>
                        <a:t>X86</a:t>
                      </a:r>
                      <a:endParaRPr lang="en-US" sz="2700" dirty="0"/>
                    </a:p>
                  </a:txBody>
                  <a:tcPr marL="121920" marR="121920" marT="60960" marB="60960"/>
                </a:tc>
              </a:tr>
              <a:tr h="528320">
                <a:tc>
                  <a:txBody>
                    <a:bodyPr/>
                    <a:lstStyle/>
                    <a:p>
                      <a:r>
                        <a:rPr lang="fi-FI" sz="2700" dirty="0" smtClean="0"/>
                        <a:t>Phone</a:t>
                      </a:r>
                      <a:endParaRPr lang="en-US" sz="2700" dirty="0"/>
                    </a:p>
                  </a:txBody>
                  <a:tcPr marL="121920" marR="121920" marT="60960" marB="60960"/>
                </a:tc>
                <a:tc>
                  <a:txBody>
                    <a:bodyPr/>
                    <a:lstStyle/>
                    <a:p>
                      <a:r>
                        <a:rPr lang="fi-FI" sz="2700" dirty="0" smtClean="0"/>
                        <a:t>ARM</a:t>
                      </a:r>
                      <a:endParaRPr lang="en-US" sz="2700" dirty="0"/>
                    </a:p>
                  </a:txBody>
                  <a:tcPr marL="121920" marR="121920" marT="60960" marB="60960"/>
                </a:tc>
              </a:tr>
            </a:tbl>
          </a:graphicData>
        </a:graphic>
      </p:graphicFrame>
      <p:sp>
        <p:nvSpPr>
          <p:cNvPr id="8" name="TextBox 7"/>
          <p:cNvSpPr txBox="1"/>
          <p:nvPr/>
        </p:nvSpPr>
        <p:spPr>
          <a:xfrm>
            <a:off x="5933440" y="1615440"/>
            <a:ext cx="5699760"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defTabSz="519430"/>
            <a:r>
              <a:rPr lang="fi-FI" sz="2400" dirty="0">
                <a:solidFill>
                  <a:prstClr val="white"/>
                </a:solidFill>
              </a:rPr>
              <a:t>You don’t need to know/understand this to use the SDK!</a:t>
            </a:r>
          </a:p>
          <a:p>
            <a:pPr defTabSz="519430"/>
            <a:r>
              <a:rPr lang="fi-FI" sz="2400" dirty="0">
                <a:solidFill>
                  <a:prstClr val="white"/>
                </a:solidFill>
              </a:rPr>
              <a:t>Consider this as FYI. </a:t>
            </a:r>
          </a:p>
        </p:txBody>
      </p:sp>
    </p:spTree>
    <p:extLst>
      <p:ext uri="{BB962C8B-B14F-4D97-AF65-F5344CB8AC3E}">
        <p14:creationId xmlns:p14="http://schemas.microsoft.com/office/powerpoint/2010/main" val="3599900360"/>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73622" y="1490134"/>
            <a:ext cx="11086188" cy="699105"/>
          </a:xfrm>
        </p:spPr>
        <p:txBody>
          <a:bodyPr/>
          <a:lstStyle/>
          <a:p>
            <a:pPr marL="380990" indent="-380990">
              <a:buFont typeface="Arial"/>
              <a:buChar char="•"/>
            </a:pPr>
            <a:r>
              <a:rPr lang="en-US" dirty="0" smtClean="0"/>
              <a:t>Create an Imaging SDK </a:t>
            </a:r>
            <a:r>
              <a:rPr lang="en-US" dirty="0" smtClean="0">
                <a:solidFill>
                  <a:srgbClr val="124191"/>
                </a:solidFill>
              </a:rPr>
              <a:t>EditingSession </a:t>
            </a:r>
            <a:r>
              <a:rPr lang="en-US" dirty="0" smtClean="0">
                <a:solidFill>
                  <a:schemeClr val="tx1"/>
                </a:solidFill>
              </a:rPr>
              <a:t>using a compressed or uncompressed image:</a:t>
            </a:r>
          </a:p>
        </p:txBody>
      </p:sp>
      <p:sp>
        <p:nvSpPr>
          <p:cNvPr id="9" name="Title 8"/>
          <p:cNvSpPr>
            <a:spLocks noGrp="1"/>
          </p:cNvSpPr>
          <p:nvPr>
            <p:ph type="ctrTitle"/>
          </p:nvPr>
        </p:nvSpPr>
        <p:spPr/>
        <p:txBody>
          <a:bodyPr/>
          <a:lstStyle/>
          <a:p>
            <a:r>
              <a:rPr lang="en-US" cap="none" dirty="0" smtClean="0"/>
              <a:t>Step 2: Create EditingSession</a:t>
            </a:r>
            <a:endParaRPr lang="en-US" cap="none" dirty="0"/>
          </a:p>
        </p:txBody>
      </p:sp>
      <p:sp>
        <p:nvSpPr>
          <p:cNvPr id="6" name="Content Placeholder 2"/>
          <p:cNvSpPr txBox="1">
            <a:spLocks/>
          </p:cNvSpPr>
          <p:nvPr/>
        </p:nvSpPr>
        <p:spPr>
          <a:xfrm>
            <a:off x="573621" y="3961529"/>
            <a:ext cx="9054495" cy="359860"/>
          </a:xfrm>
          <a:prstGeom prst="rect">
            <a:avLst/>
          </a:prstGeom>
          <a:solidFill>
            <a:srgbClr val="FFFFFF"/>
          </a:solidFill>
        </p:spPr>
        <p:txBody>
          <a:bodyPr anchor="ctr">
            <a:normAutofit lnSpcReduction="10000"/>
          </a:bodyPr>
          <a:lstStyle>
            <a:lvl1pPr marL="180975" indent="-180975" algn="l" defTabSz="914400" rtl="0" eaLnBrk="1" latinLnBrk="0" hangingPunct="1">
              <a:spcBef>
                <a:spcPts val="600"/>
              </a:spcBef>
              <a:buFont typeface="Arial" pitchFamily="34" charset="0"/>
              <a:buChar char="•"/>
              <a:defRPr sz="2400" kern="1200">
                <a:solidFill>
                  <a:srgbClr val="646464"/>
                </a:solidFill>
                <a:latin typeface="Nokia Pure Text" pitchFamily="34" charset="0"/>
                <a:ea typeface="+mn-ea"/>
                <a:cs typeface="+mn-cs"/>
              </a:defRPr>
            </a:lvl1pPr>
            <a:lvl2pPr marL="627063" indent="-182563" algn="l" defTabSz="914400" rtl="0" eaLnBrk="1" latinLnBrk="0" hangingPunct="1">
              <a:spcBef>
                <a:spcPts val="0"/>
              </a:spcBef>
              <a:buFont typeface="Arial" pitchFamily="34" charset="0"/>
              <a:buChar char="•"/>
              <a:defRPr sz="2200" kern="1200">
                <a:solidFill>
                  <a:srgbClr val="646464"/>
                </a:solidFill>
                <a:latin typeface="Nokia Pure Text" pitchFamily="34" charset="0"/>
                <a:ea typeface="+mn-ea"/>
                <a:cs typeface="+mn-cs"/>
              </a:defRPr>
            </a:lvl2pPr>
            <a:lvl3pPr marL="1079500" indent="-165100" algn="l" defTabSz="914400" rtl="0" eaLnBrk="1" latinLnBrk="0" hangingPunct="1">
              <a:spcBef>
                <a:spcPct val="20000"/>
              </a:spcBef>
              <a:buFont typeface="Arial" pitchFamily="34" charset="0"/>
              <a:buChar char="•"/>
              <a:defRPr sz="2000" kern="1200">
                <a:solidFill>
                  <a:srgbClr val="646464"/>
                </a:solidFill>
                <a:latin typeface="Nokia Pure Text" pitchFamily="34" charset="0"/>
                <a:ea typeface="+mn-ea"/>
                <a:cs typeface="+mn-cs"/>
              </a:defRPr>
            </a:lvl3pPr>
            <a:lvl4pPr marL="1524000" indent="-152400" algn="l" defTabSz="914400" rtl="0" eaLnBrk="1" latinLnBrk="0" hangingPunct="1">
              <a:spcBef>
                <a:spcPct val="20000"/>
              </a:spcBef>
              <a:buFont typeface="Arial" pitchFamily="34" charset="0"/>
              <a:buChar char="•"/>
              <a:defRPr sz="1800" kern="1200">
                <a:solidFill>
                  <a:srgbClr val="646464"/>
                </a:solidFill>
                <a:latin typeface="Nokia Pure Text" pitchFamily="34" charset="0"/>
                <a:ea typeface="+mn-ea"/>
                <a:cs typeface="+mn-cs"/>
              </a:defRPr>
            </a:lvl4pPr>
            <a:lvl5pPr marL="1976438" indent="-147638" algn="l" defTabSz="914400" rtl="0" eaLnBrk="1" latinLnBrk="0" hangingPunct="1">
              <a:spcBef>
                <a:spcPct val="20000"/>
              </a:spcBef>
              <a:buFont typeface="Arial" pitchFamily="34" charset="0"/>
              <a:buChar char="•"/>
              <a:defRPr sz="1600" kern="1200">
                <a:solidFill>
                  <a:srgbClr val="646464"/>
                </a:solidFill>
                <a:latin typeface="Nokia Pure Text" pitchFamily="34" charset="0"/>
                <a:ea typeface="+mn-ea"/>
                <a:cs typeface="+mn-cs"/>
              </a:defRPr>
            </a:lvl5pPr>
            <a:lvl6pPr marL="2514600" indent="-228600" algn="l" defTabSz="914400" rtl="0" eaLnBrk="1" latinLnBrk="0" hangingPunct="1">
              <a:spcBef>
                <a:spcPct val="20000"/>
              </a:spcBef>
              <a:buFont typeface="Arial" pitchFamily="34" charset="0"/>
              <a:buChar char="•"/>
              <a:defRPr sz="1400" kern="1200">
                <a:solidFill>
                  <a:srgbClr val="646464"/>
                </a:solidFill>
                <a:latin typeface="Nokia Pure Text" pitchFamily="34" charset="0"/>
                <a:ea typeface="+mn-ea"/>
                <a:cs typeface="+mn-cs"/>
              </a:defRPr>
            </a:lvl6pPr>
            <a:lvl7pPr marL="29718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7pPr>
            <a:lvl8pPr marL="34290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8pPr>
            <a:lvl9pPr marL="38862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9pPr>
          </a:lstStyle>
          <a:p>
            <a:pPr marL="533387" lvl="1" indent="0">
              <a:buNone/>
            </a:pPr>
            <a:r>
              <a:rPr lang="en-US" sz="1867" dirty="0">
                <a:solidFill>
                  <a:srgbClr val="124191"/>
                </a:solidFill>
              </a:rPr>
              <a:t>EditingSession session = new EditingSession(jpegData);</a:t>
            </a:r>
          </a:p>
          <a:p>
            <a:pPr marL="533387" lvl="1" indent="0">
              <a:buNone/>
            </a:pPr>
            <a:endParaRPr lang="en-US" sz="1867" dirty="0">
              <a:solidFill>
                <a:srgbClr val="124191"/>
              </a:solidFill>
            </a:endParaRPr>
          </a:p>
        </p:txBody>
      </p:sp>
      <p:sp>
        <p:nvSpPr>
          <p:cNvPr id="7" name="Content Placeholder 9"/>
          <p:cNvSpPr txBox="1">
            <a:spLocks/>
          </p:cNvSpPr>
          <p:nvPr/>
        </p:nvSpPr>
        <p:spPr>
          <a:xfrm>
            <a:off x="573621" y="4418779"/>
            <a:ext cx="11086188" cy="867660"/>
          </a:xfrm>
          <a:prstGeom prst="rect">
            <a:avLst/>
          </a:prstGeom>
        </p:spPr>
        <p:txBody>
          <a:bodyPr vert="horz" lIns="0" tIns="146304" rIns="0" bIns="0" rtlCol="0">
            <a:noAutofit/>
          </a:bodyPr>
          <a:lstStyle>
            <a:lvl1pPr marL="227256" marR="0" indent="-227256" algn="l" defTabSz="389582" rtl="0" eaLnBrk="1" fontAlgn="auto" latinLnBrk="0" hangingPunct="1">
              <a:lnSpc>
                <a:spcPct val="100000"/>
              </a:lnSpc>
              <a:spcBef>
                <a:spcPct val="20000"/>
              </a:spcBef>
              <a:spcAft>
                <a:spcPts val="0"/>
              </a:spcAft>
              <a:buClrTx/>
              <a:buSzPct val="80000"/>
              <a:buFontTx/>
              <a:buNone/>
              <a:tabLst/>
              <a:defRPr sz="1500" b="0" i="0" kern="1000" spc="-34" baseline="0">
                <a:solidFill>
                  <a:srgbClr val="404040"/>
                </a:solidFill>
                <a:latin typeface="+mn-lt"/>
                <a:ea typeface="+mn-ea"/>
                <a:cs typeface="Arial"/>
              </a:defRPr>
            </a:lvl1pPr>
            <a:lvl2pPr marL="633070" marR="0" indent="-243488" algn="l" defTabSz="389582" rtl="0" eaLnBrk="1" fontAlgn="auto" latinLnBrk="0" hangingPunct="1">
              <a:lnSpc>
                <a:spcPct val="100000"/>
              </a:lnSpc>
              <a:spcBef>
                <a:spcPct val="20000"/>
              </a:spcBef>
              <a:spcAft>
                <a:spcPts val="0"/>
              </a:spcAft>
              <a:buClrTx/>
              <a:buSzPct val="75000"/>
              <a:buFontTx/>
              <a:buNone/>
              <a:tabLst/>
              <a:defRPr sz="1700" b="0" i="0" kern="1000" cap="none" spc="-51" baseline="0">
                <a:solidFill>
                  <a:srgbClr val="124191"/>
                </a:solidFill>
                <a:latin typeface="Nokia Pure Headline Extra Bold"/>
                <a:ea typeface="+mn-ea"/>
                <a:cs typeface="Nokia Pure Headline Extra Bold"/>
              </a:defRPr>
            </a:lvl2pPr>
            <a:lvl3pPr marL="97395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600" b="0" i="0" kern="1000" spc="-51" baseline="0">
                <a:solidFill>
                  <a:srgbClr val="124191"/>
                </a:solidFill>
                <a:latin typeface="+mn-lt"/>
                <a:ea typeface="+mn-ea"/>
                <a:cs typeface="Arial"/>
              </a:defRPr>
            </a:lvl3pPr>
            <a:lvl4pPr marL="136353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400" b="0" i="0" kern="1000" spc="-51" baseline="0">
                <a:solidFill>
                  <a:schemeClr val="tx1"/>
                </a:solidFill>
                <a:latin typeface="+mn-lt"/>
                <a:ea typeface="+mn-ea"/>
                <a:cs typeface="Arial"/>
              </a:defRPr>
            </a:lvl4pPr>
            <a:lvl5pPr marL="1753117"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500" b="0" i="0" kern="1000" spc="-51" baseline="0">
                <a:solidFill>
                  <a:schemeClr val="tx1"/>
                </a:solidFill>
                <a:latin typeface="+mn-lt"/>
                <a:ea typeface="+mn-ea"/>
                <a:cs typeface="Arial"/>
              </a:defRPr>
            </a:lvl5pPr>
            <a:lvl6pPr marL="154210" indent="-154210" algn="l" defTabSz="389582" rtl="0" eaLnBrk="1" latinLnBrk="0" hangingPunct="1">
              <a:lnSpc>
                <a:spcPts val="1534"/>
              </a:lnSpc>
              <a:spcBef>
                <a:spcPts val="937"/>
              </a:spcBef>
              <a:buSzPct val="90000"/>
              <a:buFontTx/>
              <a:buBlip>
                <a:blip r:embed="rId2"/>
              </a:buBlip>
              <a:defRPr sz="1500" b="0" i="0" kern="1200" spc="-51">
                <a:solidFill>
                  <a:schemeClr val="tx1"/>
                </a:solidFill>
                <a:latin typeface="+mn-lt"/>
                <a:ea typeface="+mn-ea"/>
                <a:cs typeface="Arial"/>
              </a:defRPr>
            </a:lvl6pPr>
            <a:lvl7pPr marL="2532280" indent="-194791" algn="l" defTabSz="389582" rtl="0" eaLnBrk="1" latinLnBrk="0" hangingPunct="1">
              <a:spcBef>
                <a:spcPct val="20000"/>
              </a:spcBef>
              <a:buFont typeface="Arial"/>
              <a:buChar char="•"/>
              <a:defRPr sz="1700" kern="1200">
                <a:solidFill>
                  <a:schemeClr val="tx1"/>
                </a:solidFill>
                <a:latin typeface="+mn-lt"/>
                <a:ea typeface="+mn-ea"/>
                <a:cs typeface="+mn-cs"/>
              </a:defRPr>
            </a:lvl7pPr>
            <a:lvl8pPr marL="2921861" indent="-194791" algn="l" defTabSz="389582" rtl="0" eaLnBrk="1" latinLnBrk="0" hangingPunct="1">
              <a:spcBef>
                <a:spcPct val="20000"/>
              </a:spcBef>
              <a:buFont typeface="Arial"/>
              <a:buChar char="•"/>
              <a:defRPr sz="1700" kern="1200">
                <a:solidFill>
                  <a:schemeClr val="tx1"/>
                </a:solidFill>
                <a:latin typeface="+mn-lt"/>
                <a:ea typeface="+mn-ea"/>
                <a:cs typeface="+mn-cs"/>
              </a:defRPr>
            </a:lvl8pPr>
            <a:lvl9pPr marL="3311443" indent="-194791" algn="l" defTabSz="389582" rtl="0" eaLnBrk="1" latinLnBrk="0" hangingPunct="1">
              <a:spcBef>
                <a:spcPct val="20000"/>
              </a:spcBef>
              <a:buFont typeface="Arial"/>
              <a:buChar char="•"/>
              <a:defRPr sz="1700" kern="1200">
                <a:solidFill>
                  <a:schemeClr val="tx1"/>
                </a:solidFill>
                <a:latin typeface="+mn-lt"/>
                <a:ea typeface="+mn-ea"/>
                <a:cs typeface="+mn-cs"/>
              </a:defRPr>
            </a:lvl9pPr>
          </a:lstStyle>
          <a:p>
            <a:pPr marL="380990" indent="-380990">
              <a:buFont typeface="Arial"/>
              <a:buChar char="•"/>
            </a:pPr>
            <a:r>
              <a:rPr lang="fi-FI" sz="2000" dirty="0"/>
              <a:t>From a WriteableBitmap:</a:t>
            </a:r>
            <a:endParaRPr lang="en-US" sz="2000" dirty="0"/>
          </a:p>
        </p:txBody>
      </p:sp>
      <p:sp>
        <p:nvSpPr>
          <p:cNvPr id="12" name="Content Placeholder 2"/>
          <p:cNvSpPr txBox="1">
            <a:spLocks/>
          </p:cNvSpPr>
          <p:nvPr/>
        </p:nvSpPr>
        <p:spPr>
          <a:xfrm>
            <a:off x="573621" y="4990059"/>
            <a:ext cx="9054495" cy="359860"/>
          </a:xfrm>
          <a:prstGeom prst="rect">
            <a:avLst/>
          </a:prstGeom>
          <a:solidFill>
            <a:srgbClr val="FFFFFF"/>
          </a:solidFill>
        </p:spPr>
        <p:txBody>
          <a:bodyPr anchor="ctr">
            <a:normAutofit lnSpcReduction="10000"/>
          </a:bodyPr>
          <a:lstStyle>
            <a:lvl1pPr marL="180975" indent="-180975" algn="l" defTabSz="914400" rtl="0" eaLnBrk="1" latinLnBrk="0" hangingPunct="1">
              <a:spcBef>
                <a:spcPts val="600"/>
              </a:spcBef>
              <a:buFont typeface="Arial" pitchFamily="34" charset="0"/>
              <a:buChar char="•"/>
              <a:defRPr sz="2400" kern="1200">
                <a:solidFill>
                  <a:srgbClr val="646464"/>
                </a:solidFill>
                <a:latin typeface="Nokia Pure Text" pitchFamily="34" charset="0"/>
                <a:ea typeface="+mn-ea"/>
                <a:cs typeface="+mn-cs"/>
              </a:defRPr>
            </a:lvl1pPr>
            <a:lvl2pPr marL="627063" indent="-182563" algn="l" defTabSz="914400" rtl="0" eaLnBrk="1" latinLnBrk="0" hangingPunct="1">
              <a:spcBef>
                <a:spcPts val="0"/>
              </a:spcBef>
              <a:buFont typeface="Arial" pitchFamily="34" charset="0"/>
              <a:buChar char="•"/>
              <a:defRPr sz="2200" kern="1200">
                <a:solidFill>
                  <a:srgbClr val="646464"/>
                </a:solidFill>
                <a:latin typeface="Nokia Pure Text" pitchFamily="34" charset="0"/>
                <a:ea typeface="+mn-ea"/>
                <a:cs typeface="+mn-cs"/>
              </a:defRPr>
            </a:lvl2pPr>
            <a:lvl3pPr marL="1079500" indent="-165100" algn="l" defTabSz="914400" rtl="0" eaLnBrk="1" latinLnBrk="0" hangingPunct="1">
              <a:spcBef>
                <a:spcPct val="20000"/>
              </a:spcBef>
              <a:buFont typeface="Arial" pitchFamily="34" charset="0"/>
              <a:buChar char="•"/>
              <a:defRPr sz="2000" kern="1200">
                <a:solidFill>
                  <a:srgbClr val="646464"/>
                </a:solidFill>
                <a:latin typeface="Nokia Pure Text" pitchFamily="34" charset="0"/>
                <a:ea typeface="+mn-ea"/>
                <a:cs typeface="+mn-cs"/>
              </a:defRPr>
            </a:lvl3pPr>
            <a:lvl4pPr marL="1524000" indent="-152400" algn="l" defTabSz="914400" rtl="0" eaLnBrk="1" latinLnBrk="0" hangingPunct="1">
              <a:spcBef>
                <a:spcPct val="20000"/>
              </a:spcBef>
              <a:buFont typeface="Arial" pitchFamily="34" charset="0"/>
              <a:buChar char="•"/>
              <a:defRPr sz="1800" kern="1200">
                <a:solidFill>
                  <a:srgbClr val="646464"/>
                </a:solidFill>
                <a:latin typeface="Nokia Pure Text" pitchFamily="34" charset="0"/>
                <a:ea typeface="+mn-ea"/>
                <a:cs typeface="+mn-cs"/>
              </a:defRPr>
            </a:lvl4pPr>
            <a:lvl5pPr marL="1976438" indent="-147638" algn="l" defTabSz="914400" rtl="0" eaLnBrk="1" latinLnBrk="0" hangingPunct="1">
              <a:spcBef>
                <a:spcPct val="20000"/>
              </a:spcBef>
              <a:buFont typeface="Arial" pitchFamily="34" charset="0"/>
              <a:buChar char="•"/>
              <a:defRPr sz="1600" kern="1200">
                <a:solidFill>
                  <a:srgbClr val="646464"/>
                </a:solidFill>
                <a:latin typeface="Nokia Pure Text" pitchFamily="34" charset="0"/>
                <a:ea typeface="+mn-ea"/>
                <a:cs typeface="+mn-cs"/>
              </a:defRPr>
            </a:lvl5pPr>
            <a:lvl6pPr marL="2514600" indent="-228600" algn="l" defTabSz="914400" rtl="0" eaLnBrk="1" latinLnBrk="0" hangingPunct="1">
              <a:spcBef>
                <a:spcPct val="20000"/>
              </a:spcBef>
              <a:buFont typeface="Arial" pitchFamily="34" charset="0"/>
              <a:buChar char="•"/>
              <a:defRPr sz="1400" kern="1200">
                <a:solidFill>
                  <a:srgbClr val="646464"/>
                </a:solidFill>
                <a:latin typeface="Nokia Pure Text" pitchFamily="34" charset="0"/>
                <a:ea typeface="+mn-ea"/>
                <a:cs typeface="+mn-cs"/>
              </a:defRPr>
            </a:lvl6pPr>
            <a:lvl7pPr marL="29718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7pPr>
            <a:lvl8pPr marL="34290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8pPr>
            <a:lvl9pPr marL="38862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9pPr>
          </a:lstStyle>
          <a:p>
            <a:pPr marL="533387" lvl="1" indent="0">
              <a:buNone/>
            </a:pPr>
            <a:r>
              <a:rPr lang="en-US" sz="1867" dirty="0">
                <a:solidFill>
                  <a:srgbClr val="124191"/>
                </a:solidFill>
              </a:rPr>
              <a:t>EditingSession session = new EditingSession(sourceBitmap);</a:t>
            </a:r>
          </a:p>
          <a:p>
            <a:pPr marL="533387" lvl="1" indent="0">
              <a:buNone/>
            </a:pPr>
            <a:endParaRPr lang="en-US" sz="1867" dirty="0">
              <a:solidFill>
                <a:srgbClr val="124191"/>
              </a:solidFill>
            </a:endParaRPr>
          </a:p>
        </p:txBody>
      </p:sp>
      <p:sp>
        <p:nvSpPr>
          <p:cNvPr id="8" name="Content Placeholder 9"/>
          <p:cNvSpPr txBox="1">
            <a:spLocks/>
          </p:cNvSpPr>
          <p:nvPr/>
        </p:nvSpPr>
        <p:spPr>
          <a:xfrm>
            <a:off x="695541" y="3390199"/>
            <a:ext cx="11086188" cy="867660"/>
          </a:xfrm>
          <a:prstGeom prst="rect">
            <a:avLst/>
          </a:prstGeom>
        </p:spPr>
        <p:txBody>
          <a:bodyPr vert="horz" lIns="0" tIns="146304" rIns="0" bIns="0" rtlCol="0">
            <a:noAutofit/>
          </a:bodyPr>
          <a:lstStyle>
            <a:lvl1pPr marL="227256" marR="0" indent="-227256" algn="l" defTabSz="389582" rtl="0" eaLnBrk="1" fontAlgn="auto" latinLnBrk="0" hangingPunct="1">
              <a:lnSpc>
                <a:spcPct val="100000"/>
              </a:lnSpc>
              <a:spcBef>
                <a:spcPct val="20000"/>
              </a:spcBef>
              <a:spcAft>
                <a:spcPts val="0"/>
              </a:spcAft>
              <a:buClrTx/>
              <a:buSzPct val="80000"/>
              <a:buFontTx/>
              <a:buNone/>
              <a:tabLst/>
              <a:defRPr sz="1500" b="0" i="0" kern="1000" spc="-34" baseline="0">
                <a:solidFill>
                  <a:srgbClr val="404040"/>
                </a:solidFill>
                <a:latin typeface="+mn-lt"/>
                <a:ea typeface="+mn-ea"/>
                <a:cs typeface="Arial"/>
              </a:defRPr>
            </a:lvl1pPr>
            <a:lvl2pPr marL="633070" marR="0" indent="-243488" algn="l" defTabSz="389582" rtl="0" eaLnBrk="1" fontAlgn="auto" latinLnBrk="0" hangingPunct="1">
              <a:lnSpc>
                <a:spcPct val="100000"/>
              </a:lnSpc>
              <a:spcBef>
                <a:spcPct val="20000"/>
              </a:spcBef>
              <a:spcAft>
                <a:spcPts val="0"/>
              </a:spcAft>
              <a:buClrTx/>
              <a:buSzPct val="75000"/>
              <a:buFontTx/>
              <a:buNone/>
              <a:tabLst/>
              <a:defRPr sz="1700" b="0" i="0" kern="1000" cap="none" spc="-51" baseline="0">
                <a:solidFill>
                  <a:srgbClr val="124191"/>
                </a:solidFill>
                <a:latin typeface="Nokia Pure Headline Extra Bold"/>
                <a:ea typeface="+mn-ea"/>
                <a:cs typeface="Nokia Pure Headline Extra Bold"/>
              </a:defRPr>
            </a:lvl2pPr>
            <a:lvl3pPr marL="97395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600" b="0" i="0" kern="1000" spc="-51" baseline="0">
                <a:solidFill>
                  <a:srgbClr val="124191"/>
                </a:solidFill>
                <a:latin typeface="+mn-lt"/>
                <a:ea typeface="+mn-ea"/>
                <a:cs typeface="Arial"/>
              </a:defRPr>
            </a:lvl3pPr>
            <a:lvl4pPr marL="136353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400" b="0" i="0" kern="1000" spc="-51" baseline="0">
                <a:solidFill>
                  <a:schemeClr val="tx1"/>
                </a:solidFill>
                <a:latin typeface="+mn-lt"/>
                <a:ea typeface="+mn-ea"/>
                <a:cs typeface="Arial"/>
              </a:defRPr>
            </a:lvl4pPr>
            <a:lvl5pPr marL="1753117"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500" b="0" i="0" kern="1000" spc="-51" baseline="0">
                <a:solidFill>
                  <a:schemeClr val="tx1"/>
                </a:solidFill>
                <a:latin typeface="+mn-lt"/>
                <a:ea typeface="+mn-ea"/>
                <a:cs typeface="Arial"/>
              </a:defRPr>
            </a:lvl5pPr>
            <a:lvl6pPr marL="154210" indent="-154210" algn="l" defTabSz="389582" rtl="0" eaLnBrk="1" latinLnBrk="0" hangingPunct="1">
              <a:lnSpc>
                <a:spcPts val="1534"/>
              </a:lnSpc>
              <a:spcBef>
                <a:spcPts val="937"/>
              </a:spcBef>
              <a:buSzPct val="90000"/>
              <a:buFontTx/>
              <a:buBlip>
                <a:blip r:embed="rId2"/>
              </a:buBlip>
              <a:defRPr sz="1500" b="0" i="0" kern="1200" spc="-51">
                <a:solidFill>
                  <a:schemeClr val="tx1"/>
                </a:solidFill>
                <a:latin typeface="+mn-lt"/>
                <a:ea typeface="+mn-ea"/>
                <a:cs typeface="Arial"/>
              </a:defRPr>
            </a:lvl6pPr>
            <a:lvl7pPr marL="2532280" indent="-194791" algn="l" defTabSz="389582" rtl="0" eaLnBrk="1" latinLnBrk="0" hangingPunct="1">
              <a:spcBef>
                <a:spcPct val="20000"/>
              </a:spcBef>
              <a:buFont typeface="Arial"/>
              <a:buChar char="•"/>
              <a:defRPr sz="1700" kern="1200">
                <a:solidFill>
                  <a:schemeClr val="tx1"/>
                </a:solidFill>
                <a:latin typeface="+mn-lt"/>
                <a:ea typeface="+mn-ea"/>
                <a:cs typeface="+mn-cs"/>
              </a:defRPr>
            </a:lvl7pPr>
            <a:lvl8pPr marL="2921861" indent="-194791" algn="l" defTabSz="389582" rtl="0" eaLnBrk="1" latinLnBrk="0" hangingPunct="1">
              <a:spcBef>
                <a:spcPct val="20000"/>
              </a:spcBef>
              <a:buFont typeface="Arial"/>
              <a:buChar char="•"/>
              <a:defRPr sz="1700" kern="1200">
                <a:solidFill>
                  <a:schemeClr val="tx1"/>
                </a:solidFill>
                <a:latin typeface="+mn-lt"/>
                <a:ea typeface="+mn-ea"/>
                <a:cs typeface="+mn-cs"/>
              </a:defRPr>
            </a:lvl8pPr>
            <a:lvl9pPr marL="3311443" indent="-194791" algn="l" defTabSz="389582" rtl="0" eaLnBrk="1" latinLnBrk="0" hangingPunct="1">
              <a:spcBef>
                <a:spcPct val="20000"/>
              </a:spcBef>
              <a:buFont typeface="Arial"/>
              <a:buChar char="•"/>
              <a:defRPr sz="1700" kern="1200">
                <a:solidFill>
                  <a:schemeClr val="tx1"/>
                </a:solidFill>
                <a:latin typeface="+mn-lt"/>
                <a:ea typeface="+mn-ea"/>
                <a:cs typeface="+mn-cs"/>
              </a:defRPr>
            </a:lvl9pPr>
          </a:lstStyle>
          <a:p>
            <a:pPr marL="380990" indent="-380990">
              <a:buFont typeface="Arial"/>
              <a:buChar char="•"/>
            </a:pPr>
            <a:r>
              <a:rPr lang="fi-FI" sz="2000" dirty="0"/>
              <a:t>From a JPEG in a IBuffer:</a:t>
            </a:r>
            <a:endParaRPr lang="en-US" sz="2000" dirty="0"/>
          </a:p>
        </p:txBody>
      </p:sp>
      <p:sp>
        <p:nvSpPr>
          <p:cNvPr id="11" name="Content Placeholder 2"/>
          <p:cNvSpPr txBox="1">
            <a:spLocks/>
          </p:cNvSpPr>
          <p:nvPr/>
        </p:nvSpPr>
        <p:spPr>
          <a:xfrm>
            <a:off x="573621" y="2712809"/>
            <a:ext cx="9054495" cy="359860"/>
          </a:xfrm>
          <a:prstGeom prst="rect">
            <a:avLst/>
          </a:prstGeom>
          <a:solidFill>
            <a:srgbClr val="FFFFFF"/>
          </a:solidFill>
        </p:spPr>
        <p:txBody>
          <a:bodyPr anchor="ctr">
            <a:normAutofit lnSpcReduction="10000"/>
          </a:bodyPr>
          <a:lstStyle>
            <a:lvl1pPr marL="180975" indent="-180975" algn="l" defTabSz="914400" rtl="0" eaLnBrk="1" latinLnBrk="0" hangingPunct="1">
              <a:spcBef>
                <a:spcPts val="600"/>
              </a:spcBef>
              <a:buFont typeface="Arial" pitchFamily="34" charset="0"/>
              <a:buChar char="•"/>
              <a:defRPr sz="2400" kern="1200">
                <a:solidFill>
                  <a:srgbClr val="646464"/>
                </a:solidFill>
                <a:latin typeface="Nokia Pure Text" pitchFamily="34" charset="0"/>
                <a:ea typeface="+mn-ea"/>
                <a:cs typeface="+mn-cs"/>
              </a:defRPr>
            </a:lvl1pPr>
            <a:lvl2pPr marL="627063" indent="-182563" algn="l" defTabSz="914400" rtl="0" eaLnBrk="1" latinLnBrk="0" hangingPunct="1">
              <a:spcBef>
                <a:spcPts val="0"/>
              </a:spcBef>
              <a:buFont typeface="Arial" pitchFamily="34" charset="0"/>
              <a:buChar char="•"/>
              <a:defRPr sz="2200" kern="1200">
                <a:solidFill>
                  <a:srgbClr val="646464"/>
                </a:solidFill>
                <a:latin typeface="Nokia Pure Text" pitchFamily="34" charset="0"/>
                <a:ea typeface="+mn-ea"/>
                <a:cs typeface="+mn-cs"/>
              </a:defRPr>
            </a:lvl2pPr>
            <a:lvl3pPr marL="1079500" indent="-165100" algn="l" defTabSz="914400" rtl="0" eaLnBrk="1" latinLnBrk="0" hangingPunct="1">
              <a:spcBef>
                <a:spcPct val="20000"/>
              </a:spcBef>
              <a:buFont typeface="Arial" pitchFamily="34" charset="0"/>
              <a:buChar char="•"/>
              <a:defRPr sz="2000" kern="1200">
                <a:solidFill>
                  <a:srgbClr val="646464"/>
                </a:solidFill>
                <a:latin typeface="Nokia Pure Text" pitchFamily="34" charset="0"/>
                <a:ea typeface="+mn-ea"/>
                <a:cs typeface="+mn-cs"/>
              </a:defRPr>
            </a:lvl3pPr>
            <a:lvl4pPr marL="1524000" indent="-152400" algn="l" defTabSz="914400" rtl="0" eaLnBrk="1" latinLnBrk="0" hangingPunct="1">
              <a:spcBef>
                <a:spcPct val="20000"/>
              </a:spcBef>
              <a:buFont typeface="Arial" pitchFamily="34" charset="0"/>
              <a:buChar char="•"/>
              <a:defRPr sz="1800" kern="1200">
                <a:solidFill>
                  <a:srgbClr val="646464"/>
                </a:solidFill>
                <a:latin typeface="Nokia Pure Text" pitchFamily="34" charset="0"/>
                <a:ea typeface="+mn-ea"/>
                <a:cs typeface="+mn-cs"/>
              </a:defRPr>
            </a:lvl4pPr>
            <a:lvl5pPr marL="1976438" indent="-147638" algn="l" defTabSz="914400" rtl="0" eaLnBrk="1" latinLnBrk="0" hangingPunct="1">
              <a:spcBef>
                <a:spcPct val="20000"/>
              </a:spcBef>
              <a:buFont typeface="Arial" pitchFamily="34" charset="0"/>
              <a:buChar char="•"/>
              <a:defRPr sz="1600" kern="1200">
                <a:solidFill>
                  <a:srgbClr val="646464"/>
                </a:solidFill>
                <a:latin typeface="Nokia Pure Text" pitchFamily="34" charset="0"/>
                <a:ea typeface="+mn-ea"/>
                <a:cs typeface="+mn-cs"/>
              </a:defRPr>
            </a:lvl5pPr>
            <a:lvl6pPr marL="2514600" indent="-228600" algn="l" defTabSz="914400" rtl="0" eaLnBrk="1" latinLnBrk="0" hangingPunct="1">
              <a:spcBef>
                <a:spcPct val="20000"/>
              </a:spcBef>
              <a:buFont typeface="Arial" pitchFamily="34" charset="0"/>
              <a:buChar char="•"/>
              <a:defRPr sz="1400" kern="1200">
                <a:solidFill>
                  <a:srgbClr val="646464"/>
                </a:solidFill>
                <a:latin typeface="Nokia Pure Text" pitchFamily="34" charset="0"/>
                <a:ea typeface="+mn-ea"/>
                <a:cs typeface="+mn-cs"/>
              </a:defRPr>
            </a:lvl6pPr>
            <a:lvl7pPr marL="29718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7pPr>
            <a:lvl8pPr marL="34290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8pPr>
            <a:lvl9pPr marL="38862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9pPr>
          </a:lstStyle>
          <a:p>
            <a:pPr marL="533387" lvl="1" indent="0">
              <a:buNone/>
            </a:pPr>
            <a:r>
              <a:rPr lang="en-US" sz="1867" dirty="0">
                <a:solidFill>
                  <a:srgbClr val="124191"/>
                </a:solidFill>
              </a:rPr>
              <a:t>EditingSession session = await </a:t>
            </a:r>
            <a:r>
              <a:rPr lang="fi-FI" sz="1867" dirty="0">
                <a:solidFill>
                  <a:srgbClr val="124191"/>
                </a:solidFill>
              </a:rPr>
              <a:t>CreateEditingSessionAsync(stream)</a:t>
            </a:r>
            <a:r>
              <a:rPr lang="en-US" sz="1867" dirty="0">
                <a:solidFill>
                  <a:srgbClr val="124191"/>
                </a:solidFill>
              </a:rPr>
              <a:t>;</a:t>
            </a:r>
          </a:p>
          <a:p>
            <a:pPr marL="533387" lvl="1" indent="0">
              <a:buNone/>
            </a:pPr>
            <a:endParaRPr lang="en-US" sz="1867" dirty="0">
              <a:solidFill>
                <a:srgbClr val="124191"/>
              </a:solidFill>
            </a:endParaRPr>
          </a:p>
        </p:txBody>
      </p:sp>
      <p:sp>
        <p:nvSpPr>
          <p:cNvPr id="13" name="Content Placeholder 9"/>
          <p:cNvSpPr txBox="1">
            <a:spLocks/>
          </p:cNvSpPr>
          <p:nvPr/>
        </p:nvSpPr>
        <p:spPr>
          <a:xfrm>
            <a:off x="695541" y="2161174"/>
            <a:ext cx="11086188" cy="1049868"/>
          </a:xfrm>
          <a:prstGeom prst="rect">
            <a:avLst/>
          </a:prstGeom>
        </p:spPr>
        <p:txBody>
          <a:bodyPr vert="horz" lIns="0" tIns="146304" rIns="0" bIns="0" rtlCol="0">
            <a:noAutofit/>
          </a:bodyPr>
          <a:lstStyle>
            <a:lvl1pPr marL="227256" marR="0" indent="-227256" algn="l" defTabSz="389582" rtl="0" eaLnBrk="1" fontAlgn="auto" latinLnBrk="0" hangingPunct="1">
              <a:lnSpc>
                <a:spcPct val="100000"/>
              </a:lnSpc>
              <a:spcBef>
                <a:spcPct val="20000"/>
              </a:spcBef>
              <a:spcAft>
                <a:spcPts val="0"/>
              </a:spcAft>
              <a:buClrTx/>
              <a:buSzPct val="80000"/>
              <a:buFontTx/>
              <a:buNone/>
              <a:tabLst/>
              <a:defRPr sz="1500" b="0" i="0" kern="1000" spc="-34" baseline="0">
                <a:solidFill>
                  <a:srgbClr val="404040"/>
                </a:solidFill>
                <a:latin typeface="+mn-lt"/>
                <a:ea typeface="+mn-ea"/>
                <a:cs typeface="Arial"/>
              </a:defRPr>
            </a:lvl1pPr>
            <a:lvl2pPr marL="633070" marR="0" indent="-243488" algn="l" defTabSz="389582" rtl="0" eaLnBrk="1" fontAlgn="auto" latinLnBrk="0" hangingPunct="1">
              <a:lnSpc>
                <a:spcPct val="100000"/>
              </a:lnSpc>
              <a:spcBef>
                <a:spcPct val="20000"/>
              </a:spcBef>
              <a:spcAft>
                <a:spcPts val="0"/>
              </a:spcAft>
              <a:buClrTx/>
              <a:buSzPct val="75000"/>
              <a:buFontTx/>
              <a:buNone/>
              <a:tabLst/>
              <a:defRPr sz="1700" b="0" i="0" kern="1000" cap="none" spc="-51" baseline="0">
                <a:solidFill>
                  <a:srgbClr val="124191"/>
                </a:solidFill>
                <a:latin typeface="Nokia Pure Headline Extra Bold"/>
                <a:ea typeface="+mn-ea"/>
                <a:cs typeface="Nokia Pure Headline Extra Bold"/>
              </a:defRPr>
            </a:lvl2pPr>
            <a:lvl3pPr marL="97395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600" b="0" i="0" kern="1000" spc="-51" baseline="0">
                <a:solidFill>
                  <a:srgbClr val="124191"/>
                </a:solidFill>
                <a:latin typeface="+mn-lt"/>
                <a:ea typeface="+mn-ea"/>
                <a:cs typeface="Arial"/>
              </a:defRPr>
            </a:lvl3pPr>
            <a:lvl4pPr marL="136353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400" b="0" i="0" kern="1000" spc="-51" baseline="0">
                <a:solidFill>
                  <a:schemeClr val="tx1"/>
                </a:solidFill>
                <a:latin typeface="+mn-lt"/>
                <a:ea typeface="+mn-ea"/>
                <a:cs typeface="Arial"/>
              </a:defRPr>
            </a:lvl4pPr>
            <a:lvl5pPr marL="1753117"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500" b="0" i="0" kern="1000" spc="-51" baseline="0">
                <a:solidFill>
                  <a:schemeClr val="tx1"/>
                </a:solidFill>
                <a:latin typeface="+mn-lt"/>
                <a:ea typeface="+mn-ea"/>
                <a:cs typeface="Arial"/>
              </a:defRPr>
            </a:lvl5pPr>
            <a:lvl6pPr marL="154210" indent="-154210" algn="l" defTabSz="389582" rtl="0" eaLnBrk="1" latinLnBrk="0" hangingPunct="1">
              <a:lnSpc>
                <a:spcPts val="1534"/>
              </a:lnSpc>
              <a:spcBef>
                <a:spcPts val="937"/>
              </a:spcBef>
              <a:buSzPct val="90000"/>
              <a:buFontTx/>
              <a:buBlip>
                <a:blip r:embed="rId2"/>
              </a:buBlip>
              <a:defRPr sz="1500" b="0" i="0" kern="1200" spc="-51">
                <a:solidFill>
                  <a:schemeClr val="tx1"/>
                </a:solidFill>
                <a:latin typeface="+mn-lt"/>
                <a:ea typeface="+mn-ea"/>
                <a:cs typeface="Arial"/>
              </a:defRPr>
            </a:lvl6pPr>
            <a:lvl7pPr marL="2532280" indent="-194791" algn="l" defTabSz="389582" rtl="0" eaLnBrk="1" latinLnBrk="0" hangingPunct="1">
              <a:spcBef>
                <a:spcPct val="20000"/>
              </a:spcBef>
              <a:buFont typeface="Arial"/>
              <a:buChar char="•"/>
              <a:defRPr sz="1700" kern="1200">
                <a:solidFill>
                  <a:schemeClr val="tx1"/>
                </a:solidFill>
                <a:latin typeface="+mn-lt"/>
                <a:ea typeface="+mn-ea"/>
                <a:cs typeface="+mn-cs"/>
              </a:defRPr>
            </a:lvl7pPr>
            <a:lvl8pPr marL="2921861" indent="-194791" algn="l" defTabSz="389582" rtl="0" eaLnBrk="1" latinLnBrk="0" hangingPunct="1">
              <a:spcBef>
                <a:spcPct val="20000"/>
              </a:spcBef>
              <a:buFont typeface="Arial"/>
              <a:buChar char="•"/>
              <a:defRPr sz="1700" kern="1200">
                <a:solidFill>
                  <a:schemeClr val="tx1"/>
                </a:solidFill>
                <a:latin typeface="+mn-lt"/>
                <a:ea typeface="+mn-ea"/>
                <a:cs typeface="+mn-cs"/>
              </a:defRPr>
            </a:lvl8pPr>
            <a:lvl9pPr marL="3311443" indent="-194791" algn="l" defTabSz="389582" rtl="0" eaLnBrk="1" latinLnBrk="0" hangingPunct="1">
              <a:spcBef>
                <a:spcPct val="20000"/>
              </a:spcBef>
              <a:buFont typeface="Arial"/>
              <a:buChar char="•"/>
              <a:defRPr sz="1700" kern="1200">
                <a:solidFill>
                  <a:schemeClr val="tx1"/>
                </a:solidFill>
                <a:latin typeface="+mn-lt"/>
                <a:ea typeface="+mn-ea"/>
                <a:cs typeface="+mn-cs"/>
              </a:defRPr>
            </a:lvl9pPr>
          </a:lstStyle>
          <a:p>
            <a:pPr marL="380990" indent="-380990">
              <a:buFont typeface="Arial"/>
              <a:buChar char="•"/>
            </a:pPr>
            <a:r>
              <a:rPr lang="fi-FI" sz="2000" dirty="0"/>
              <a:t>From a Stream (from PhotoChooserTask):</a:t>
            </a:r>
            <a:endParaRPr lang="en-US" sz="2000" dirty="0"/>
          </a:p>
        </p:txBody>
      </p:sp>
    </p:spTree>
    <p:extLst>
      <p:ext uri="{BB962C8B-B14F-4D97-AF65-F5344CB8AC3E}">
        <p14:creationId xmlns:p14="http://schemas.microsoft.com/office/powerpoint/2010/main" val="773264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73622" y="1490134"/>
            <a:ext cx="11086188" cy="699105"/>
          </a:xfrm>
        </p:spPr>
        <p:txBody>
          <a:bodyPr/>
          <a:lstStyle/>
          <a:p>
            <a:pPr marL="380990" indent="-380990">
              <a:buFont typeface="Arial"/>
              <a:buChar char="•"/>
            </a:pPr>
            <a:r>
              <a:rPr lang="en-US" dirty="0" smtClean="0"/>
              <a:t>Use </a:t>
            </a:r>
            <a:r>
              <a:rPr lang="en-US" dirty="0" smtClean="0">
                <a:solidFill>
                  <a:schemeClr val="tx2"/>
                </a:solidFill>
              </a:rPr>
              <a:t>FilterFactory</a:t>
            </a:r>
            <a:r>
              <a:rPr lang="en-US" dirty="0" smtClean="0"/>
              <a:t> to create filters and effects</a:t>
            </a:r>
          </a:p>
          <a:p>
            <a:pPr marL="380990" indent="-380990">
              <a:buFont typeface="Arial"/>
              <a:buChar char="•"/>
            </a:pPr>
            <a:r>
              <a:rPr lang="en-US" dirty="0" smtClean="0"/>
              <a:t>Use </a:t>
            </a:r>
            <a:r>
              <a:rPr lang="en-US" dirty="0" smtClean="0">
                <a:solidFill>
                  <a:srgbClr val="124191"/>
                </a:solidFill>
              </a:rPr>
              <a:t>EditingSession </a:t>
            </a:r>
            <a:r>
              <a:rPr lang="en-US" dirty="0" smtClean="0">
                <a:solidFill>
                  <a:schemeClr val="tx1"/>
                </a:solidFill>
              </a:rPr>
              <a:t>methods to add filters and effects:</a:t>
            </a:r>
          </a:p>
        </p:txBody>
      </p:sp>
      <p:sp>
        <p:nvSpPr>
          <p:cNvPr id="9" name="Title 8"/>
          <p:cNvSpPr>
            <a:spLocks noGrp="1"/>
          </p:cNvSpPr>
          <p:nvPr>
            <p:ph type="ctrTitle"/>
          </p:nvPr>
        </p:nvSpPr>
        <p:spPr/>
        <p:txBody>
          <a:bodyPr/>
          <a:lstStyle/>
          <a:p>
            <a:r>
              <a:rPr lang="en-US" sz="4800" cap="none" dirty="0"/>
              <a:t>Step 3: Create and add filters and effects</a:t>
            </a:r>
          </a:p>
        </p:txBody>
      </p:sp>
      <p:sp>
        <p:nvSpPr>
          <p:cNvPr id="6" name="Content Placeholder 2"/>
          <p:cNvSpPr txBox="1">
            <a:spLocks/>
          </p:cNvSpPr>
          <p:nvPr/>
        </p:nvSpPr>
        <p:spPr>
          <a:xfrm>
            <a:off x="355601" y="2878665"/>
            <a:ext cx="9054495" cy="895048"/>
          </a:xfrm>
          <a:prstGeom prst="rect">
            <a:avLst/>
          </a:prstGeom>
          <a:solidFill>
            <a:srgbClr val="FFFFFF"/>
          </a:solidFill>
        </p:spPr>
        <p:txBody>
          <a:bodyPr anchor="ctr">
            <a:normAutofit/>
          </a:bodyPr>
          <a:lstStyle>
            <a:lvl1pPr marL="180975" indent="-180975" algn="l" defTabSz="914400" rtl="0" eaLnBrk="1" latinLnBrk="0" hangingPunct="1">
              <a:spcBef>
                <a:spcPts val="600"/>
              </a:spcBef>
              <a:buFont typeface="Arial" pitchFamily="34" charset="0"/>
              <a:buChar char="•"/>
              <a:defRPr sz="2400" kern="1200">
                <a:solidFill>
                  <a:srgbClr val="646464"/>
                </a:solidFill>
                <a:latin typeface="Nokia Pure Text" pitchFamily="34" charset="0"/>
                <a:ea typeface="+mn-ea"/>
                <a:cs typeface="+mn-cs"/>
              </a:defRPr>
            </a:lvl1pPr>
            <a:lvl2pPr marL="627063" indent="-182563" algn="l" defTabSz="914400" rtl="0" eaLnBrk="1" latinLnBrk="0" hangingPunct="1">
              <a:spcBef>
                <a:spcPts val="0"/>
              </a:spcBef>
              <a:buFont typeface="Arial" pitchFamily="34" charset="0"/>
              <a:buChar char="•"/>
              <a:defRPr sz="2200" kern="1200">
                <a:solidFill>
                  <a:srgbClr val="646464"/>
                </a:solidFill>
                <a:latin typeface="Nokia Pure Text" pitchFamily="34" charset="0"/>
                <a:ea typeface="+mn-ea"/>
                <a:cs typeface="+mn-cs"/>
              </a:defRPr>
            </a:lvl2pPr>
            <a:lvl3pPr marL="1079500" indent="-165100" algn="l" defTabSz="914400" rtl="0" eaLnBrk="1" latinLnBrk="0" hangingPunct="1">
              <a:spcBef>
                <a:spcPct val="20000"/>
              </a:spcBef>
              <a:buFont typeface="Arial" pitchFamily="34" charset="0"/>
              <a:buChar char="•"/>
              <a:defRPr sz="2000" kern="1200">
                <a:solidFill>
                  <a:srgbClr val="646464"/>
                </a:solidFill>
                <a:latin typeface="Nokia Pure Text" pitchFamily="34" charset="0"/>
                <a:ea typeface="+mn-ea"/>
                <a:cs typeface="+mn-cs"/>
              </a:defRPr>
            </a:lvl3pPr>
            <a:lvl4pPr marL="1524000" indent="-152400" algn="l" defTabSz="914400" rtl="0" eaLnBrk="1" latinLnBrk="0" hangingPunct="1">
              <a:spcBef>
                <a:spcPct val="20000"/>
              </a:spcBef>
              <a:buFont typeface="Arial" pitchFamily="34" charset="0"/>
              <a:buChar char="•"/>
              <a:defRPr sz="1800" kern="1200">
                <a:solidFill>
                  <a:srgbClr val="646464"/>
                </a:solidFill>
                <a:latin typeface="Nokia Pure Text" pitchFamily="34" charset="0"/>
                <a:ea typeface="+mn-ea"/>
                <a:cs typeface="+mn-cs"/>
              </a:defRPr>
            </a:lvl4pPr>
            <a:lvl5pPr marL="1976438" indent="-147638" algn="l" defTabSz="914400" rtl="0" eaLnBrk="1" latinLnBrk="0" hangingPunct="1">
              <a:spcBef>
                <a:spcPct val="20000"/>
              </a:spcBef>
              <a:buFont typeface="Arial" pitchFamily="34" charset="0"/>
              <a:buChar char="•"/>
              <a:defRPr sz="1600" kern="1200">
                <a:solidFill>
                  <a:srgbClr val="646464"/>
                </a:solidFill>
                <a:latin typeface="Nokia Pure Text" pitchFamily="34" charset="0"/>
                <a:ea typeface="+mn-ea"/>
                <a:cs typeface="+mn-cs"/>
              </a:defRPr>
            </a:lvl5pPr>
            <a:lvl6pPr marL="2514600" indent="-228600" algn="l" defTabSz="914400" rtl="0" eaLnBrk="1" latinLnBrk="0" hangingPunct="1">
              <a:spcBef>
                <a:spcPct val="20000"/>
              </a:spcBef>
              <a:buFont typeface="Arial" pitchFamily="34" charset="0"/>
              <a:buChar char="•"/>
              <a:defRPr sz="1400" kern="1200">
                <a:solidFill>
                  <a:srgbClr val="646464"/>
                </a:solidFill>
                <a:latin typeface="Nokia Pure Text" pitchFamily="34" charset="0"/>
                <a:ea typeface="+mn-ea"/>
                <a:cs typeface="+mn-cs"/>
              </a:defRPr>
            </a:lvl6pPr>
            <a:lvl7pPr marL="29718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7pPr>
            <a:lvl8pPr marL="34290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8pPr>
            <a:lvl9pPr marL="3886200" indent="-228600" algn="l" defTabSz="914400" rtl="0" eaLnBrk="1" latinLnBrk="0" hangingPunct="1">
              <a:spcBef>
                <a:spcPct val="20000"/>
              </a:spcBef>
              <a:buFont typeface="Arial" pitchFamily="34" charset="0"/>
              <a:buChar char="•"/>
              <a:defRPr sz="1400" kern="1200" baseline="0">
                <a:solidFill>
                  <a:srgbClr val="646464"/>
                </a:solidFill>
                <a:latin typeface="Nokia Pure Text" pitchFamily="34" charset="0"/>
                <a:ea typeface="+mn-ea"/>
                <a:cs typeface="+mn-cs"/>
              </a:defRPr>
            </a:lvl9pPr>
          </a:lstStyle>
          <a:p>
            <a:pPr marL="533387" lvl="1" indent="0">
              <a:buNone/>
            </a:pPr>
            <a:r>
              <a:rPr lang="en-US" sz="1867" dirty="0">
                <a:solidFill>
                  <a:srgbClr val="124191"/>
                </a:solidFill>
              </a:rPr>
              <a:t>session.AddFilter(FilterFactory.CreateCartoonFilter(true));</a:t>
            </a:r>
          </a:p>
          <a:p>
            <a:pPr marL="533387" lvl="1" indent="0">
              <a:buNone/>
            </a:pPr>
            <a:r>
              <a:rPr lang="en-US" sz="1867" dirty="0">
                <a:solidFill>
                  <a:srgbClr val="124191"/>
                </a:solidFill>
              </a:rPr>
              <a:t>session.AddFilter(FilterFactory.CreateFogFilter());</a:t>
            </a:r>
          </a:p>
          <a:p>
            <a:pPr marL="533387" lvl="1" indent="0">
              <a:buNone/>
            </a:pPr>
            <a:endParaRPr lang="en-US" sz="1867" dirty="0">
              <a:solidFill>
                <a:srgbClr val="124191"/>
              </a:solidFill>
            </a:endParaRPr>
          </a:p>
        </p:txBody>
      </p:sp>
      <p:sp>
        <p:nvSpPr>
          <p:cNvPr id="8" name="Content Placeholder 9"/>
          <p:cNvSpPr txBox="1">
            <a:spLocks/>
          </p:cNvSpPr>
          <p:nvPr/>
        </p:nvSpPr>
        <p:spPr>
          <a:xfrm>
            <a:off x="537337" y="3909182"/>
            <a:ext cx="11086188" cy="699105"/>
          </a:xfrm>
          <a:prstGeom prst="rect">
            <a:avLst/>
          </a:prstGeom>
        </p:spPr>
        <p:txBody>
          <a:bodyPr vert="horz" lIns="0" tIns="146304" rIns="0" bIns="0" rtlCol="0">
            <a:noAutofit/>
          </a:bodyPr>
          <a:lstStyle>
            <a:lvl1pPr marL="227256" marR="0" indent="-227256" algn="l" defTabSz="389582" rtl="0" eaLnBrk="1" fontAlgn="auto" latinLnBrk="0" hangingPunct="1">
              <a:lnSpc>
                <a:spcPct val="100000"/>
              </a:lnSpc>
              <a:spcBef>
                <a:spcPct val="20000"/>
              </a:spcBef>
              <a:spcAft>
                <a:spcPts val="0"/>
              </a:spcAft>
              <a:buClrTx/>
              <a:buSzPct val="80000"/>
              <a:buFontTx/>
              <a:buNone/>
              <a:tabLst/>
              <a:defRPr sz="1500" b="0" i="0" kern="1000" spc="-34" baseline="0">
                <a:solidFill>
                  <a:srgbClr val="404040"/>
                </a:solidFill>
                <a:latin typeface="+mn-lt"/>
                <a:ea typeface="+mn-ea"/>
                <a:cs typeface="Arial"/>
              </a:defRPr>
            </a:lvl1pPr>
            <a:lvl2pPr marL="633070" marR="0" indent="-243488" algn="l" defTabSz="389582" rtl="0" eaLnBrk="1" fontAlgn="auto" latinLnBrk="0" hangingPunct="1">
              <a:lnSpc>
                <a:spcPct val="100000"/>
              </a:lnSpc>
              <a:spcBef>
                <a:spcPct val="20000"/>
              </a:spcBef>
              <a:spcAft>
                <a:spcPts val="0"/>
              </a:spcAft>
              <a:buClrTx/>
              <a:buSzPct val="75000"/>
              <a:buFontTx/>
              <a:buNone/>
              <a:tabLst/>
              <a:defRPr sz="1700" b="0" i="0" kern="1000" cap="none" spc="-51" baseline="0">
                <a:solidFill>
                  <a:srgbClr val="124191"/>
                </a:solidFill>
                <a:latin typeface="Nokia Pure Headline Extra Bold"/>
                <a:ea typeface="+mn-ea"/>
                <a:cs typeface="Nokia Pure Headline Extra Bold"/>
              </a:defRPr>
            </a:lvl2pPr>
            <a:lvl3pPr marL="97395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600" b="0" i="0" kern="1000" spc="-51" baseline="0">
                <a:solidFill>
                  <a:srgbClr val="124191"/>
                </a:solidFill>
                <a:latin typeface="+mn-lt"/>
                <a:ea typeface="+mn-ea"/>
                <a:cs typeface="Arial"/>
              </a:defRPr>
            </a:lvl3pPr>
            <a:lvl4pPr marL="1363534"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400" b="0" i="0" kern="1000" spc="-51" baseline="0">
                <a:solidFill>
                  <a:schemeClr val="tx1"/>
                </a:solidFill>
                <a:latin typeface="+mn-lt"/>
                <a:ea typeface="+mn-ea"/>
                <a:cs typeface="Arial"/>
              </a:defRPr>
            </a:lvl4pPr>
            <a:lvl5pPr marL="1753117" marR="0" indent="-194791" algn="l" defTabSz="389582" rtl="0" eaLnBrk="1" fontAlgn="auto" latinLnBrk="0" hangingPunct="1">
              <a:lnSpc>
                <a:spcPct val="100000"/>
              </a:lnSpc>
              <a:spcBef>
                <a:spcPct val="20000"/>
              </a:spcBef>
              <a:spcAft>
                <a:spcPts val="0"/>
              </a:spcAft>
              <a:buClrTx/>
              <a:buSzPct val="100000"/>
              <a:buFont typeface="Arial" pitchFamily="34" charset="0"/>
              <a:buChar char="•"/>
              <a:tabLst/>
              <a:defRPr sz="1500" b="0" i="0" kern="1000" spc="-51" baseline="0">
                <a:solidFill>
                  <a:schemeClr val="tx1"/>
                </a:solidFill>
                <a:latin typeface="+mn-lt"/>
                <a:ea typeface="+mn-ea"/>
                <a:cs typeface="Arial"/>
              </a:defRPr>
            </a:lvl5pPr>
            <a:lvl6pPr marL="154210" indent="-154210" algn="l" defTabSz="389582" rtl="0" eaLnBrk="1" latinLnBrk="0" hangingPunct="1">
              <a:lnSpc>
                <a:spcPts val="1534"/>
              </a:lnSpc>
              <a:spcBef>
                <a:spcPts val="937"/>
              </a:spcBef>
              <a:buSzPct val="90000"/>
              <a:buFontTx/>
              <a:buBlip>
                <a:blip r:embed="rId2"/>
              </a:buBlip>
              <a:defRPr sz="1500" b="0" i="0" kern="1200" spc="-51">
                <a:solidFill>
                  <a:schemeClr val="tx1"/>
                </a:solidFill>
                <a:latin typeface="+mn-lt"/>
                <a:ea typeface="+mn-ea"/>
                <a:cs typeface="Arial"/>
              </a:defRPr>
            </a:lvl6pPr>
            <a:lvl7pPr marL="2532280" indent="-194791" algn="l" defTabSz="389582" rtl="0" eaLnBrk="1" latinLnBrk="0" hangingPunct="1">
              <a:spcBef>
                <a:spcPct val="20000"/>
              </a:spcBef>
              <a:buFont typeface="Arial"/>
              <a:buChar char="•"/>
              <a:defRPr sz="1700" kern="1200">
                <a:solidFill>
                  <a:schemeClr val="tx1"/>
                </a:solidFill>
                <a:latin typeface="+mn-lt"/>
                <a:ea typeface="+mn-ea"/>
                <a:cs typeface="+mn-cs"/>
              </a:defRPr>
            </a:lvl7pPr>
            <a:lvl8pPr marL="2921861" indent="-194791" algn="l" defTabSz="389582" rtl="0" eaLnBrk="1" latinLnBrk="0" hangingPunct="1">
              <a:spcBef>
                <a:spcPct val="20000"/>
              </a:spcBef>
              <a:buFont typeface="Arial"/>
              <a:buChar char="•"/>
              <a:defRPr sz="1700" kern="1200">
                <a:solidFill>
                  <a:schemeClr val="tx1"/>
                </a:solidFill>
                <a:latin typeface="+mn-lt"/>
                <a:ea typeface="+mn-ea"/>
                <a:cs typeface="+mn-cs"/>
              </a:defRPr>
            </a:lvl8pPr>
            <a:lvl9pPr marL="3311443" indent="-194791" algn="l" defTabSz="389582" rtl="0" eaLnBrk="1" latinLnBrk="0" hangingPunct="1">
              <a:spcBef>
                <a:spcPct val="20000"/>
              </a:spcBef>
              <a:buFont typeface="Arial"/>
              <a:buChar char="•"/>
              <a:defRPr sz="1700" kern="1200">
                <a:solidFill>
                  <a:schemeClr val="tx1"/>
                </a:solidFill>
                <a:latin typeface="+mn-lt"/>
                <a:ea typeface="+mn-ea"/>
                <a:cs typeface="+mn-cs"/>
              </a:defRPr>
            </a:lvl9pPr>
          </a:lstStyle>
          <a:p>
            <a:pPr marL="380990" indent="-380990">
              <a:buFont typeface="Arial"/>
              <a:buChar char="•"/>
            </a:pPr>
            <a:r>
              <a:rPr lang="en-US" sz="2000" dirty="0"/>
              <a:t>You can also use </a:t>
            </a:r>
            <a:r>
              <a:rPr lang="en-US" sz="2000" dirty="0">
                <a:solidFill>
                  <a:srgbClr val="124191"/>
                </a:solidFill>
              </a:rPr>
              <a:t>FilterGroup </a:t>
            </a:r>
            <a:r>
              <a:rPr lang="en-US" sz="2000" dirty="0"/>
              <a:t>to add several filters and effects in one call</a:t>
            </a:r>
          </a:p>
        </p:txBody>
      </p:sp>
    </p:spTree>
    <p:extLst>
      <p:ext uri="{BB962C8B-B14F-4D97-AF65-F5344CB8AC3E}">
        <p14:creationId xmlns:p14="http://schemas.microsoft.com/office/powerpoint/2010/main" val="3118194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573622" y="1490133"/>
            <a:ext cx="11086188" cy="4900507"/>
          </a:xfrm>
        </p:spPr>
        <p:txBody>
          <a:bodyPr/>
          <a:lstStyle/>
          <a:p>
            <a:pPr marL="0" indent="0"/>
            <a:r>
              <a:rPr lang="en-US" dirty="0" smtClean="0"/>
              <a:t>You can render the processed image to:</a:t>
            </a:r>
          </a:p>
          <a:p>
            <a:pPr marL="380990" indent="-380990">
              <a:buFont typeface="Arial"/>
              <a:buChar char="•"/>
            </a:pPr>
            <a:endParaRPr lang="fi-FI" dirty="0"/>
          </a:p>
          <a:p>
            <a:pPr marL="380990" indent="-380990">
              <a:buFont typeface="Arial"/>
              <a:buChar char="•"/>
            </a:pPr>
            <a:r>
              <a:rPr lang="fi-FI" dirty="0" smtClean="0"/>
              <a:t>A  XAML Image control:</a:t>
            </a:r>
            <a:endParaRPr lang="fi-FI" sz="1867" spc="-68" dirty="0">
              <a:solidFill>
                <a:schemeClr val="tx1"/>
              </a:solidFill>
            </a:endParaRPr>
          </a:p>
          <a:p>
            <a:pPr marL="0" indent="0"/>
            <a:r>
              <a:rPr lang="en-US" dirty="0" smtClean="0"/>
              <a:t>		</a:t>
            </a:r>
            <a:r>
              <a:rPr lang="en-US" sz="1867" kern="1200" dirty="0">
                <a:solidFill>
                  <a:srgbClr val="124191"/>
                </a:solidFill>
                <a:latin typeface="Nokia Pure Text" pitchFamily="34" charset="0"/>
                <a:cs typeface="+mn-cs"/>
              </a:rPr>
              <a:t>await session.RenderToImageAsync(FilteredImage);</a:t>
            </a:r>
          </a:p>
          <a:p>
            <a:pPr marL="973928" lvl="3" indent="0">
              <a:buSzPct val="80000"/>
              <a:buNone/>
            </a:pPr>
            <a:endParaRPr lang="fi-FI" dirty="0" smtClean="0"/>
          </a:p>
          <a:p>
            <a:pPr marL="380990" lvl="1" indent="-380990">
              <a:buSzPct val="80000"/>
              <a:buFont typeface="Arial" pitchFamily="34" charset="0"/>
              <a:buChar char="•"/>
            </a:pPr>
            <a:r>
              <a:rPr lang="fi-FI" sz="2000" spc="-45" dirty="0">
                <a:solidFill>
                  <a:srgbClr val="404040"/>
                </a:solidFill>
                <a:latin typeface="+mn-lt"/>
                <a:cs typeface="Arial"/>
              </a:rPr>
              <a:t>A WriteableBitmap :</a:t>
            </a:r>
            <a:r>
              <a:rPr lang="fi-FI" dirty="0" smtClean="0">
                <a:cs typeface="Arial"/>
              </a:rPr>
              <a:t> </a:t>
            </a:r>
            <a:endParaRPr lang="fi-FI" sz="1867" dirty="0">
              <a:solidFill>
                <a:schemeClr val="tx1"/>
              </a:solidFill>
              <a:latin typeface="+mn-lt"/>
              <a:cs typeface="Arial"/>
            </a:endParaRPr>
          </a:p>
          <a:p>
            <a:pPr marL="0" lvl="1" indent="0">
              <a:buSzPct val="80000"/>
            </a:pPr>
            <a:r>
              <a:rPr lang="en-US" sz="1867" dirty="0">
                <a:solidFill>
                  <a:schemeClr val="tx1"/>
                </a:solidFill>
                <a:latin typeface="+mn-lt"/>
                <a:cs typeface="Arial"/>
              </a:rPr>
              <a:t>		</a:t>
            </a:r>
            <a:r>
              <a:rPr lang="en-US" sz="1867" kern="1200" spc="-45" dirty="0">
                <a:latin typeface="Nokia Pure Text" pitchFamily="34" charset="0"/>
                <a:cs typeface="+mn-cs"/>
              </a:rPr>
              <a:t>await session.RenderToWriteableBitmapAsync(FilteredBitmap)</a:t>
            </a:r>
            <a:r>
              <a:rPr lang="en-US" sz="1867" dirty="0">
                <a:solidFill>
                  <a:schemeClr val="tx1"/>
                </a:solidFill>
                <a:latin typeface="+mn-lt"/>
                <a:cs typeface="Arial"/>
              </a:rPr>
              <a:t>;</a:t>
            </a:r>
          </a:p>
          <a:p>
            <a:pPr marL="380990" lvl="1" indent="-380990">
              <a:buSzPct val="80000"/>
              <a:buFont typeface="Arial" pitchFamily="34" charset="0"/>
              <a:buChar char="•"/>
            </a:pPr>
            <a:endParaRPr lang="fi-FI" dirty="0" smtClean="0"/>
          </a:p>
          <a:p>
            <a:pPr marL="380990" lvl="1" indent="-380990">
              <a:buSzPct val="80000"/>
              <a:buFont typeface="Arial" pitchFamily="34" charset="0"/>
              <a:buChar char="•"/>
            </a:pPr>
            <a:r>
              <a:rPr lang="fi-FI" sz="2000" spc="-45" dirty="0">
                <a:solidFill>
                  <a:srgbClr val="404040"/>
                </a:solidFill>
                <a:latin typeface="+mn-lt"/>
                <a:cs typeface="Arial"/>
              </a:rPr>
              <a:t>An IBuffer :</a:t>
            </a:r>
          </a:p>
          <a:p>
            <a:pPr marL="973928" lvl="3" indent="0">
              <a:buSzPct val="80000"/>
              <a:buNone/>
            </a:pPr>
            <a:r>
              <a:rPr lang="en-US" kern="1200" spc="-45" dirty="0">
                <a:solidFill>
                  <a:srgbClr val="124191"/>
                </a:solidFill>
                <a:latin typeface="Nokia Pure Text" pitchFamily="34" charset="0"/>
                <a:cs typeface="+mn-cs"/>
              </a:rPr>
              <a:t>IBuffer jpegOut = await session.RenderToJpegAsync();</a:t>
            </a:r>
            <a:endParaRPr lang="fi-FI" kern="1200" spc="-45" dirty="0">
              <a:solidFill>
                <a:srgbClr val="124191"/>
              </a:solidFill>
              <a:latin typeface="Nokia Pure Text" pitchFamily="34" charset="0"/>
              <a:cs typeface="+mn-cs"/>
            </a:endParaRPr>
          </a:p>
          <a:p>
            <a:pPr marL="0" lvl="1" indent="0">
              <a:buSzPct val="80000"/>
            </a:pPr>
            <a:endParaRPr lang="fi-FI" dirty="0" smtClean="0"/>
          </a:p>
        </p:txBody>
      </p:sp>
      <p:sp>
        <p:nvSpPr>
          <p:cNvPr id="9" name="Title 8"/>
          <p:cNvSpPr>
            <a:spLocks noGrp="1"/>
          </p:cNvSpPr>
          <p:nvPr>
            <p:ph type="ctrTitle"/>
          </p:nvPr>
        </p:nvSpPr>
        <p:spPr/>
        <p:txBody>
          <a:bodyPr/>
          <a:lstStyle/>
          <a:p>
            <a:r>
              <a:rPr lang="en-US" sz="4800" cap="none" dirty="0"/>
              <a:t>Step 4: Produce final processed image</a:t>
            </a:r>
          </a:p>
        </p:txBody>
      </p:sp>
    </p:spTree>
    <p:extLst>
      <p:ext uri="{BB962C8B-B14F-4D97-AF65-F5344CB8AC3E}">
        <p14:creationId xmlns:p14="http://schemas.microsoft.com/office/powerpoint/2010/main" val="484160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9021" y="1528234"/>
            <a:ext cx="11043800" cy="4449233"/>
          </a:xfrm>
        </p:spPr>
        <p:txBody>
          <a:bodyPr/>
          <a:lstStyle/>
          <a:p>
            <a:pPr marL="0" indent="0"/>
            <a:r>
              <a:rPr lang="fi-FI" sz="2667" b="1" dirty="0">
                <a:solidFill>
                  <a:srgbClr val="C00000"/>
                </a:solidFill>
              </a:rPr>
              <a:t>You found an error in the SDK, have suggestions, need help?</a:t>
            </a:r>
            <a:endParaRPr lang="fi-FI" sz="2400" b="1" dirty="0">
              <a:solidFill>
                <a:srgbClr val="C00000"/>
              </a:solidFill>
            </a:endParaRPr>
          </a:p>
          <a:p>
            <a:pPr marL="541072" lvl="1" indent="0"/>
            <a:r>
              <a:rPr lang="fi-FI" sz="2133" dirty="0">
                <a:solidFill>
                  <a:srgbClr val="0070C0"/>
                </a:solidFill>
                <a:latin typeface="Nokia Pure Text INSL Light" pitchFamily="34" charset="0"/>
                <a:cs typeface="Nokia Pure Text INSL Light" pitchFamily="34" charset="0"/>
              </a:rPr>
              <a:t>Nokia Imaging discussion board: </a:t>
            </a:r>
            <a:r>
              <a:rPr lang="fi-FI" sz="2133" dirty="0">
                <a:solidFill>
                  <a:srgbClr val="0070C0"/>
                </a:solidFill>
                <a:latin typeface="Nokia Pure Text INSL Light" pitchFamily="34" charset="0"/>
                <a:cs typeface="Nokia Pure Text INSL Light" pitchFamily="34" charset="0"/>
                <a:hlinkClick r:id="rId2"/>
              </a:rPr>
              <a:t>http://nokia.ly/DiBoImg</a:t>
            </a:r>
            <a:endParaRPr lang="fi-FI" sz="2133" dirty="0">
              <a:solidFill>
                <a:srgbClr val="0070C0"/>
              </a:solidFill>
              <a:latin typeface="Nokia Pure Text INSL Light" pitchFamily="34" charset="0"/>
              <a:cs typeface="Nokia Pure Text INSL Light" pitchFamily="34" charset="0"/>
            </a:endParaRPr>
          </a:p>
          <a:p>
            <a:pPr marL="0" indent="0"/>
            <a:endParaRPr lang="fi-FI" sz="2400" b="1" dirty="0">
              <a:solidFill>
                <a:srgbClr val="0070C0"/>
              </a:solidFill>
            </a:endParaRPr>
          </a:p>
          <a:p>
            <a:pPr marL="0" indent="0"/>
            <a:r>
              <a:rPr lang="fi-FI" sz="2667" b="1" dirty="0">
                <a:solidFill>
                  <a:srgbClr val="C00000"/>
                </a:solidFill>
              </a:rPr>
              <a:t>You have </a:t>
            </a:r>
            <a:r>
              <a:rPr lang="fi-FI" sz="2667" b="1" dirty="0" smtClean="0">
                <a:solidFill>
                  <a:srgbClr val="C00000"/>
                </a:solidFill>
              </a:rPr>
              <a:t>developed </a:t>
            </a:r>
            <a:r>
              <a:rPr lang="fi-FI" sz="2667" b="1" dirty="0">
                <a:solidFill>
                  <a:srgbClr val="C00000"/>
                </a:solidFill>
              </a:rPr>
              <a:t>an app with the SDK?</a:t>
            </a:r>
          </a:p>
          <a:p>
            <a:pPr marL="541072" lvl="1" indent="0"/>
            <a:r>
              <a:rPr lang="fi-FI" sz="2133" dirty="0">
                <a:solidFill>
                  <a:srgbClr val="0070C0"/>
                </a:solidFill>
                <a:latin typeface="Nokia Pure Text INSL Light" pitchFamily="34" charset="0"/>
                <a:cs typeface="Nokia Pure Text INSL Light" pitchFamily="34" charset="0"/>
              </a:rPr>
              <a:t>We’d love to hear about it. Tell us by sending a mail at </a:t>
            </a:r>
            <a:r>
              <a:rPr lang="en-US" sz="2133" dirty="0">
                <a:solidFill>
                  <a:srgbClr val="0070C0"/>
                </a:solidFill>
                <a:latin typeface="Nokia Pure Text INSL Light" pitchFamily="34" charset="0"/>
                <a:cs typeface="Nokia Pure Text INSL Light" pitchFamily="34" charset="0"/>
                <a:hlinkClick r:id="rId3"/>
              </a:rPr>
              <a:t>developer-relations.marketing@nokia.com</a:t>
            </a:r>
            <a:endParaRPr lang="en-US" sz="2133" dirty="0">
              <a:solidFill>
                <a:srgbClr val="0070C0"/>
              </a:solidFill>
              <a:latin typeface="Nokia Pure Text INSL Light" pitchFamily="34" charset="0"/>
              <a:cs typeface="Nokia Pure Text INSL Light" pitchFamily="34" charset="0"/>
            </a:endParaRPr>
          </a:p>
          <a:p>
            <a:pPr marL="541072" lvl="1" indent="0"/>
            <a:endParaRPr lang="en-US" sz="2133" dirty="0">
              <a:solidFill>
                <a:srgbClr val="0070C0"/>
              </a:solidFill>
              <a:latin typeface="Nokia Pure Text INSL Light" pitchFamily="34" charset="0"/>
              <a:cs typeface="Nokia Pure Text INSL Light" pitchFamily="34" charset="0"/>
            </a:endParaRPr>
          </a:p>
          <a:p>
            <a:pPr marL="0" indent="0"/>
            <a:r>
              <a:rPr lang="fi-FI" sz="2667" b="1" dirty="0">
                <a:solidFill>
                  <a:srgbClr val="C00000"/>
                </a:solidFill>
              </a:rPr>
              <a:t>Documentation and code samples</a:t>
            </a:r>
            <a:endParaRPr lang="en-US" sz="2667" b="1" dirty="0">
              <a:solidFill>
                <a:srgbClr val="C00000"/>
              </a:solidFill>
            </a:endParaRPr>
          </a:p>
          <a:p>
            <a:pPr marL="457189" indent="-457189">
              <a:buFont typeface="Arial" pitchFamily="34" charset="0"/>
              <a:buChar char="•"/>
            </a:pPr>
            <a:r>
              <a:rPr lang="en-US" sz="2133" spc="-68" dirty="0">
                <a:solidFill>
                  <a:srgbClr val="0070C0"/>
                </a:solidFill>
                <a:latin typeface="Nokia Pure Text INSL Light" pitchFamily="34" charset="0"/>
                <a:cs typeface="Nokia Pure Text INSL Light" pitchFamily="34" charset="0"/>
              </a:rPr>
              <a:t>Imaging in the Lumia Developer’s Library: </a:t>
            </a:r>
            <a:r>
              <a:rPr lang="en-US" sz="2133" spc="-68" dirty="0">
                <a:solidFill>
                  <a:srgbClr val="0070C0"/>
                </a:solidFill>
                <a:latin typeface="Nokia Pure Text INSL Light" pitchFamily="34" charset="0"/>
                <a:cs typeface="Nokia Pure Text INSL Light" pitchFamily="34" charset="0"/>
                <a:hlinkClick r:id="rId4"/>
              </a:rPr>
              <a:t>http://nokia.ly/WP_lib_img</a:t>
            </a:r>
            <a:endParaRPr lang="en-US" sz="2133" spc="-68" dirty="0">
              <a:solidFill>
                <a:srgbClr val="0070C0"/>
              </a:solidFill>
              <a:latin typeface="Nokia Pure Text INSL Light" pitchFamily="34" charset="0"/>
              <a:cs typeface="Nokia Pure Text INSL Light" pitchFamily="34" charset="0"/>
            </a:endParaRPr>
          </a:p>
          <a:p>
            <a:pPr marL="457189" indent="-457189">
              <a:buFont typeface="Arial" pitchFamily="34" charset="0"/>
              <a:buChar char="•"/>
            </a:pPr>
            <a:r>
              <a:rPr lang="fi-FI" sz="2133" spc="-68" dirty="0">
                <a:solidFill>
                  <a:srgbClr val="0070C0"/>
                </a:solidFill>
                <a:latin typeface="Nokia Pure Text INSL Light" pitchFamily="34" charset="0"/>
                <a:cs typeface="Nokia Pure Text INSL Light" pitchFamily="34" charset="0"/>
              </a:rPr>
              <a:t>Nokia Imaging SDK: </a:t>
            </a:r>
            <a:r>
              <a:rPr lang="fi-FI" sz="2133" spc="-68" dirty="0">
                <a:solidFill>
                  <a:srgbClr val="0070C0"/>
                </a:solidFill>
                <a:latin typeface="Nokia Pure Text INSL Light" pitchFamily="34" charset="0"/>
                <a:cs typeface="Nokia Pure Text INSL Light" pitchFamily="34" charset="0"/>
                <a:hlinkClick r:id="rId5"/>
              </a:rPr>
              <a:t>http://www.developer.nokia.com/imaging</a:t>
            </a:r>
            <a:endParaRPr lang="fi-FI" sz="2133" spc="-68" dirty="0">
              <a:solidFill>
                <a:srgbClr val="0070C0"/>
              </a:solidFill>
              <a:latin typeface="Nokia Pure Text INSL Light" pitchFamily="34" charset="0"/>
              <a:cs typeface="Nokia Pure Text INSL Light" pitchFamily="34" charset="0"/>
            </a:endParaRPr>
          </a:p>
        </p:txBody>
      </p:sp>
      <p:sp>
        <p:nvSpPr>
          <p:cNvPr id="3" name="Title 2"/>
          <p:cNvSpPr>
            <a:spLocks noGrp="1"/>
          </p:cNvSpPr>
          <p:nvPr>
            <p:ph type="ctrTitle"/>
          </p:nvPr>
        </p:nvSpPr>
        <p:spPr>
          <a:xfrm>
            <a:off x="574432" y="592672"/>
            <a:ext cx="11058768" cy="1058329"/>
          </a:xfrm>
        </p:spPr>
        <p:txBody>
          <a:bodyPr/>
          <a:lstStyle/>
          <a:p>
            <a:r>
              <a:rPr lang="fi-FI" dirty="0" smtClean="0"/>
              <a:t>Resources</a:t>
            </a:r>
            <a:endParaRPr lang="en-US" dirty="0"/>
          </a:p>
        </p:txBody>
      </p:sp>
    </p:spTree>
    <p:extLst>
      <p:ext uri="{BB962C8B-B14F-4D97-AF65-F5344CB8AC3E}">
        <p14:creationId xmlns:p14="http://schemas.microsoft.com/office/powerpoint/2010/main" val="97117607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Platform features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785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itchFamily="34" charset="0"/>
              <a:buChar char="•"/>
            </a:pPr>
            <a:r>
              <a:rPr lang="en-US" dirty="0" smtClean="0">
                <a:hlinkClick r:id="rId2"/>
              </a:rPr>
              <a:t>https://dev.windowsphone.com/</a:t>
            </a:r>
            <a:endParaRPr lang="en-US" dirty="0" smtClean="0"/>
          </a:p>
          <a:p>
            <a:pPr marL="457200" indent="-457200">
              <a:buFont typeface="Arial" pitchFamily="34" charset="0"/>
              <a:buChar char="•"/>
            </a:pPr>
            <a:r>
              <a:rPr lang="en-US" dirty="0" smtClean="0">
                <a:hlinkClick r:id="rId3"/>
              </a:rPr>
              <a:t>http://stackoverflow.com/questions/tagged/windows-phone</a:t>
            </a:r>
            <a:endParaRPr lang="en-US" dirty="0" smtClean="0"/>
          </a:p>
          <a:p>
            <a:pPr marL="457200" indent="-457200">
              <a:buFont typeface="Arial" pitchFamily="34" charset="0"/>
              <a:buChar char="•"/>
            </a:pPr>
            <a:r>
              <a:rPr lang="en-US" smtClean="0">
                <a:hlinkClick r:id="rId4"/>
              </a:rPr>
              <a:t>http://austin.devnokia.com</a:t>
            </a:r>
            <a:endParaRPr lang="en-US" dirty="0" smtClean="0"/>
          </a:p>
        </p:txBody>
      </p:sp>
      <p:sp>
        <p:nvSpPr>
          <p:cNvPr id="3" name="Title 2"/>
          <p:cNvSpPr>
            <a:spLocks noGrp="1"/>
          </p:cNvSpPr>
          <p:nvPr>
            <p:ph type="ctrTitle"/>
          </p:nvPr>
        </p:nvSpPr>
        <p:spPr/>
        <p:txBody>
          <a:bodyPr/>
          <a:lstStyle/>
          <a:p>
            <a:r>
              <a:rPr lang="en-US" dirty="0" smtClean="0"/>
              <a:t>Windows phone resources</a:t>
            </a:r>
            <a:endParaRPr lang="en-US" dirty="0"/>
          </a:p>
        </p:txBody>
      </p:sp>
    </p:spTree>
    <p:extLst>
      <p:ext uri="{BB962C8B-B14F-4D97-AF65-F5344CB8AC3E}">
        <p14:creationId xmlns:p14="http://schemas.microsoft.com/office/powerpoint/2010/main" val="4194536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Write an app, get it published in the store by </a:t>
            </a:r>
            <a:r>
              <a:rPr lang="en-US" b="1" dirty="0" smtClean="0"/>
              <a:t>November 17</a:t>
            </a:r>
            <a:r>
              <a:rPr lang="en-US" dirty="0" smtClean="0"/>
              <a:t>, and contact me to be entered.</a:t>
            </a:r>
          </a:p>
          <a:p>
            <a:endParaRPr lang="en-US" dirty="0"/>
          </a:p>
          <a:p>
            <a:r>
              <a:rPr lang="en-US" dirty="0" smtClean="0"/>
              <a:t>Only open to students here tonight!</a:t>
            </a:r>
            <a:endParaRPr lang="en-US" dirty="0"/>
          </a:p>
        </p:txBody>
      </p:sp>
      <p:sp>
        <p:nvSpPr>
          <p:cNvPr id="3" name="Title 2"/>
          <p:cNvSpPr>
            <a:spLocks noGrp="1"/>
          </p:cNvSpPr>
          <p:nvPr>
            <p:ph type="ctrTitle"/>
          </p:nvPr>
        </p:nvSpPr>
        <p:spPr/>
        <p:txBody>
          <a:bodyPr/>
          <a:lstStyle/>
          <a:p>
            <a:r>
              <a:rPr lang="en-US" dirty="0" smtClean="0"/>
              <a:t>Win a </a:t>
            </a:r>
            <a:r>
              <a:rPr lang="en-US" dirty="0" err="1" smtClean="0"/>
              <a:t>lumia</a:t>
            </a:r>
            <a:r>
              <a:rPr lang="en-US" dirty="0" smtClean="0"/>
              <a:t> 925!</a:t>
            </a:r>
            <a:endParaRPr lang="en-US" dirty="0"/>
          </a:p>
        </p:txBody>
      </p:sp>
    </p:spTree>
    <p:extLst>
      <p:ext uri="{BB962C8B-B14F-4D97-AF65-F5344CB8AC3E}">
        <p14:creationId xmlns:p14="http://schemas.microsoft.com/office/powerpoint/2010/main" val="283697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74432" y="592670"/>
            <a:ext cx="6097301" cy="2513387"/>
          </a:xfrm>
        </p:spPr>
        <p:txBody>
          <a:bodyPr>
            <a:normAutofit/>
          </a:bodyPr>
          <a:lstStyle/>
          <a:p>
            <a:r>
              <a:rPr lang="en-US" sz="7200" dirty="0"/>
              <a:t>THANK YOU</a:t>
            </a:r>
            <a:r>
              <a:rPr lang="en-US" sz="7200" dirty="0" smtClean="0"/>
              <a:t>!</a:t>
            </a:r>
            <a:endParaRPr lang="en-US" sz="7200" dirty="0"/>
          </a:p>
        </p:txBody>
      </p:sp>
      <p:sp>
        <p:nvSpPr>
          <p:cNvPr id="4" name="Footer Placeholder 4"/>
          <p:cNvSpPr txBox="1">
            <a:spLocks/>
          </p:cNvSpPr>
          <p:nvPr/>
        </p:nvSpPr>
        <p:spPr>
          <a:xfrm>
            <a:off x="558800" y="6602993"/>
            <a:ext cx="2556933" cy="204207"/>
          </a:xfrm>
          <a:prstGeom prst="rect">
            <a:avLst/>
          </a:prstGeom>
        </p:spPr>
        <p:txBody>
          <a:bodyPr vert="horz" wrap="none" lIns="0" tIns="0" rIns="0" bIns="0" rtlCol="0" anchor="t"/>
          <a:lstStyle>
            <a:defPPr>
              <a:defRPr lang="en-US"/>
            </a:defPPr>
            <a:lvl1pPr marL="0" algn="l" defTabSz="457200" rtl="0" eaLnBrk="1" latinLnBrk="0" hangingPunct="1">
              <a:defRPr sz="800" b="0" i="0" kern="800" baseline="0">
                <a:solidFill>
                  <a:srgbClr val="124191"/>
                </a:solidFill>
                <a:latin typeface="+mn-lt"/>
                <a:ea typeface="+mn-ea"/>
                <a:cs typeface="Nokia Standar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 2012 Nokia. All rights reserved.</a:t>
            </a:r>
          </a:p>
        </p:txBody>
      </p:sp>
      <p:sp>
        <p:nvSpPr>
          <p:cNvPr id="2" name="TextBox 1"/>
          <p:cNvSpPr txBox="1"/>
          <p:nvPr/>
        </p:nvSpPr>
        <p:spPr>
          <a:xfrm>
            <a:off x="574431" y="3606799"/>
            <a:ext cx="6392425" cy="1569660"/>
          </a:xfrm>
          <a:prstGeom prst="rect">
            <a:avLst/>
          </a:prstGeom>
          <a:noFill/>
        </p:spPr>
        <p:txBody>
          <a:bodyPr wrap="square" rtlCol="0">
            <a:spAutoFit/>
          </a:bodyPr>
          <a:lstStyle/>
          <a:p>
            <a:r>
              <a:rPr lang="en-US" sz="2400" dirty="0" smtClean="0"/>
              <a:t>Greg Stoll</a:t>
            </a:r>
          </a:p>
          <a:p>
            <a:r>
              <a:rPr lang="en-US" sz="2400" kern="1200" dirty="0" smtClean="0">
                <a:solidFill>
                  <a:schemeClr val="tx1"/>
                </a:solidFill>
                <a:latin typeface="+mn-lt"/>
                <a:ea typeface="+mn-ea"/>
                <a:cs typeface="+mn-cs"/>
                <a:hlinkClick r:id="rId3"/>
              </a:rPr>
              <a:t>ext-greg.stoll@nokia.com</a:t>
            </a:r>
            <a:endParaRPr lang="en-US" sz="2400" kern="1200" dirty="0" smtClean="0">
              <a:solidFill>
                <a:schemeClr val="tx1"/>
              </a:solidFill>
              <a:latin typeface="+mn-lt"/>
              <a:ea typeface="+mn-ea"/>
              <a:cs typeface="+mn-cs"/>
            </a:endParaRPr>
          </a:p>
          <a:p>
            <a:r>
              <a:rPr lang="en-US" sz="2400" dirty="0" smtClean="0"/>
              <a:t>@</a:t>
            </a:r>
            <a:r>
              <a:rPr lang="en-US" sz="2400" dirty="0" err="1" smtClean="0"/>
              <a:t>gregstoll</a:t>
            </a:r>
            <a:endParaRPr lang="en-US" sz="2400" dirty="0" smtClean="0"/>
          </a:p>
          <a:p>
            <a:r>
              <a:rPr lang="en-US" sz="2400" kern="1200" dirty="0" smtClean="0">
                <a:solidFill>
                  <a:schemeClr val="tx1"/>
                </a:solidFill>
                <a:latin typeface="+mn-lt"/>
                <a:ea typeface="+mn-ea"/>
                <a:cs typeface="+mn-cs"/>
                <a:hlinkClick r:id="rId4"/>
              </a:rPr>
              <a:t>austin.devnokia.com</a:t>
            </a:r>
            <a:endParaRPr lang="en-US" sz="2400" kern="1200" dirty="0">
              <a:solidFill>
                <a:schemeClr val="tx1"/>
              </a:solidFill>
              <a:latin typeface="+mn-lt"/>
              <a:ea typeface="+mn-ea"/>
              <a:cs typeface="+mn-cs"/>
            </a:endParaRPr>
          </a:p>
        </p:txBody>
      </p:sp>
    </p:spTree>
    <p:extLst>
      <p:ext uri="{BB962C8B-B14F-4D97-AF65-F5344CB8AC3E}">
        <p14:creationId xmlns:p14="http://schemas.microsoft.com/office/powerpoint/2010/main" val="251598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smtClean="0">
                <a:latin typeface="Nokia Pure Text"/>
              </a:rPr>
              <a:t>Live tiles</a:t>
            </a:r>
          </a:p>
          <a:p>
            <a:pPr marL="342900" indent="-342900" algn="l">
              <a:buFont typeface="Arial" panose="020B0604020202020204" pitchFamily="34" charset="0"/>
              <a:buChar char="•"/>
            </a:pPr>
            <a:r>
              <a:rPr lang="en-US" dirty="0" smtClean="0">
                <a:latin typeface="Nokia Pure Text"/>
              </a:rPr>
              <a:t>People hub</a:t>
            </a:r>
          </a:p>
          <a:p>
            <a:pPr marL="342900" indent="-342900" algn="l">
              <a:buFont typeface="Arial" panose="020B0604020202020204" pitchFamily="34" charset="0"/>
              <a:buChar char="•"/>
            </a:pPr>
            <a:r>
              <a:rPr lang="en-US" dirty="0" smtClean="0">
                <a:latin typeface="Nokia Pure Text"/>
              </a:rPr>
              <a:t>Modern UI</a:t>
            </a:r>
          </a:p>
          <a:p>
            <a:pPr marL="342900" indent="-342900" algn="l">
              <a:buFont typeface="Arial" panose="020B0604020202020204" pitchFamily="34" charset="0"/>
              <a:buChar char="•"/>
            </a:pPr>
            <a:r>
              <a:rPr lang="en-US" dirty="0" smtClean="0">
                <a:latin typeface="Nokia Pure Text"/>
              </a:rPr>
              <a:t>Games/Xbox</a:t>
            </a:r>
          </a:p>
          <a:p>
            <a:pPr marL="342900" indent="-342900" algn="l">
              <a:buFont typeface="Arial" panose="020B0604020202020204" pitchFamily="34" charset="0"/>
              <a:buChar char="•"/>
            </a:pPr>
            <a:r>
              <a:rPr lang="en-US" dirty="0" smtClean="0">
                <a:latin typeface="Nokia Pure Text"/>
              </a:rPr>
              <a:t>Office</a:t>
            </a:r>
          </a:p>
          <a:p>
            <a:pPr marL="342900" indent="-342900" algn="l">
              <a:buFont typeface="Arial" panose="020B0604020202020204" pitchFamily="34" charset="0"/>
              <a:buChar char="•"/>
            </a:pPr>
            <a:endParaRPr lang="en-US" dirty="0" smtClean="0"/>
          </a:p>
        </p:txBody>
      </p:sp>
      <p:sp>
        <p:nvSpPr>
          <p:cNvPr id="2" name="Title 1"/>
          <p:cNvSpPr>
            <a:spLocks noGrp="1"/>
          </p:cNvSpPr>
          <p:nvPr>
            <p:ph type="ctrTitle"/>
          </p:nvPr>
        </p:nvSpPr>
        <p:spPr/>
        <p:txBody>
          <a:bodyPr/>
          <a:lstStyle/>
          <a:p>
            <a:r>
              <a:rPr lang="en-US" dirty="0" smtClean="0"/>
              <a:t>Windows phone 7</a:t>
            </a:r>
            <a:br>
              <a:rPr lang="en-US" dirty="0" smtClean="0"/>
            </a:br>
            <a:r>
              <a:rPr lang="en-US" dirty="0" smtClean="0"/>
              <a:t>key features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403" y="2057864"/>
            <a:ext cx="5747657" cy="5016137"/>
          </a:xfrm>
          <a:prstGeom prst="rect">
            <a:avLst/>
          </a:prstGeom>
        </p:spPr>
      </p:pic>
    </p:spTree>
    <p:extLst>
      <p:ext uri="{BB962C8B-B14F-4D97-AF65-F5344CB8AC3E}">
        <p14:creationId xmlns:p14="http://schemas.microsoft.com/office/powerpoint/2010/main" val="152599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idx="1"/>
          </p:nvPr>
        </p:nvSpPr>
        <p:spPr>
          <a:xfrm>
            <a:off x="409498" y="2116668"/>
            <a:ext cx="6659517" cy="3928533"/>
          </a:xfrm>
        </p:spPr>
        <p:txBody>
          <a:bodyPr/>
          <a:lstStyle/>
          <a:p>
            <a:pPr marL="457200" indent="-457200" algn="l">
              <a:buFont typeface="Arial" panose="020B0604020202020204" pitchFamily="34" charset="0"/>
              <a:buChar char="•"/>
            </a:pPr>
            <a:r>
              <a:rPr lang="en-US" dirty="0" smtClean="0"/>
              <a:t>All Windows Phone 7.5 apps work on WP8</a:t>
            </a:r>
          </a:p>
          <a:p>
            <a:pPr marL="457200" indent="-457200" algn="l">
              <a:buFont typeface="Arial" panose="020B0604020202020204" pitchFamily="34" charset="0"/>
              <a:buChar char="•"/>
            </a:pPr>
            <a:r>
              <a:rPr lang="en-US" dirty="0" smtClean="0"/>
              <a:t>Share code between Windows 8 and Windows Phone 7.5/8 with </a:t>
            </a:r>
            <a:r>
              <a:rPr lang="en-US" b="1" dirty="0" smtClean="0"/>
              <a:t>Portable Class Libraries</a:t>
            </a:r>
            <a:r>
              <a:rPr lang="en-US" dirty="0" smtClean="0"/>
              <a:t> – includes features of .NET Framework 4.5! (</a:t>
            </a:r>
            <a:r>
              <a:rPr lang="en-US" dirty="0" err="1" smtClean="0"/>
              <a:t>async</a:t>
            </a:r>
            <a:r>
              <a:rPr lang="en-US" dirty="0" smtClean="0"/>
              <a:t>/await, etc.)</a:t>
            </a:r>
            <a:endParaRPr lang="en-US" dirty="0"/>
          </a:p>
        </p:txBody>
      </p:sp>
      <p:sp>
        <p:nvSpPr>
          <p:cNvPr id="2" name="Title 1"/>
          <p:cNvSpPr>
            <a:spLocks noGrp="1"/>
          </p:cNvSpPr>
          <p:nvPr>
            <p:ph type="ctrTitle"/>
          </p:nvPr>
        </p:nvSpPr>
        <p:spPr/>
        <p:txBody>
          <a:bodyPr/>
          <a:lstStyle/>
          <a:p>
            <a:r>
              <a:rPr lang="en-US" dirty="0" smtClean="0"/>
              <a:t>Windows phone 8</a:t>
            </a:r>
            <a:br>
              <a:rPr lang="en-US" dirty="0" smtClean="0"/>
            </a:br>
            <a:r>
              <a:rPr lang="en-US" dirty="0" smtClean="0"/>
              <a:t>portability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420" y="2056147"/>
            <a:ext cx="4404580" cy="3989054"/>
          </a:xfrm>
          <a:prstGeom prst="rect">
            <a:avLst/>
          </a:prstGeom>
        </p:spPr>
      </p:pic>
    </p:spTree>
    <p:extLst>
      <p:ext uri="{BB962C8B-B14F-4D97-AF65-F5344CB8AC3E}">
        <p14:creationId xmlns:p14="http://schemas.microsoft.com/office/powerpoint/2010/main" val="1646551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Three sizes of live tiles</a:t>
            </a:r>
          </a:p>
          <a:p>
            <a:pPr marL="457200" indent="-457200">
              <a:buFont typeface="Arial" panose="020B0604020202020204" pitchFamily="34" charset="0"/>
              <a:buChar char="•"/>
            </a:pPr>
            <a:r>
              <a:rPr lang="en-US" dirty="0" smtClean="0"/>
              <a:t>New styles:</a:t>
            </a:r>
            <a:r>
              <a:rPr lang="en-US" b="1" i="1" dirty="0" smtClean="0"/>
              <a:t> </a:t>
            </a:r>
            <a:r>
              <a:rPr lang="en-US" b="1" dirty="0" smtClean="0"/>
              <a:t>Iconic</a:t>
            </a:r>
            <a:r>
              <a:rPr lang="en-US" dirty="0" smtClean="0"/>
              <a:t> and </a:t>
            </a:r>
            <a:r>
              <a:rPr lang="en-US" b="1" dirty="0" smtClean="0"/>
              <a:t>Cycle</a:t>
            </a:r>
            <a:endParaRPr lang="en-US" dirty="0" smtClean="0"/>
          </a:p>
          <a:p>
            <a:pPr marL="457200" indent="-457200">
              <a:buFont typeface="Arial" panose="020B0604020202020204" pitchFamily="34" charset="0"/>
              <a:buChar char="•"/>
            </a:pPr>
            <a:endParaRPr lang="en-US" dirty="0"/>
          </a:p>
        </p:txBody>
      </p:sp>
      <p:sp>
        <p:nvSpPr>
          <p:cNvPr id="3" name="Title 2"/>
          <p:cNvSpPr>
            <a:spLocks noGrp="1"/>
          </p:cNvSpPr>
          <p:nvPr>
            <p:ph type="ctrTitle"/>
          </p:nvPr>
        </p:nvSpPr>
        <p:spPr/>
        <p:txBody>
          <a:bodyPr/>
          <a:lstStyle/>
          <a:p>
            <a:r>
              <a:rPr lang="en-US" dirty="0" smtClean="0"/>
              <a:t>Windows phone 8</a:t>
            </a:r>
            <a:br>
              <a:rPr lang="en-US" dirty="0" smtClean="0"/>
            </a:br>
            <a:r>
              <a:rPr lang="en-US" dirty="0" smtClean="0"/>
              <a:t>live tiles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8938" y="1846291"/>
            <a:ext cx="2703062" cy="45031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5023" y="1846291"/>
            <a:ext cx="4461177" cy="17202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2850" y="3447234"/>
            <a:ext cx="5053350" cy="5357446"/>
          </a:xfrm>
          <a:prstGeom prst="rect">
            <a:avLst/>
          </a:prstGeom>
        </p:spPr>
      </p:pic>
    </p:spTree>
    <p:extLst>
      <p:ext uri="{BB962C8B-B14F-4D97-AF65-F5344CB8AC3E}">
        <p14:creationId xmlns:p14="http://schemas.microsoft.com/office/powerpoint/2010/main" val="983126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Lock screen background/notifications</a:t>
            </a:r>
          </a:p>
          <a:p>
            <a:pPr marL="457200" indent="-457200">
              <a:buFont typeface="Arial" panose="020B0604020202020204" pitchFamily="34" charset="0"/>
              <a:buChar char="•"/>
            </a:pPr>
            <a:r>
              <a:rPr lang="en-US" dirty="0" smtClean="0"/>
              <a:t>Speech APIs for in-app voice commands</a:t>
            </a:r>
          </a:p>
          <a:p>
            <a:pPr marL="457200" indent="-457200">
              <a:buFont typeface="Arial" panose="020B0604020202020204" pitchFamily="34" charset="0"/>
              <a:buChar char="•"/>
            </a:pPr>
            <a:r>
              <a:rPr lang="en-US" dirty="0" smtClean="0"/>
              <a:t>Wallet APIs for coupons, credit cards, memberships, etc.</a:t>
            </a:r>
          </a:p>
          <a:p>
            <a:pPr marL="457200" indent="-457200">
              <a:buFont typeface="Arial" panose="020B0604020202020204" pitchFamily="34" charset="0"/>
              <a:buChar char="•"/>
            </a:pPr>
            <a:r>
              <a:rPr lang="en-US" dirty="0" smtClean="0"/>
              <a:t>Native (C++) apps with Direct3D</a:t>
            </a:r>
          </a:p>
          <a:p>
            <a:pPr marL="457200" indent="-457200">
              <a:buFont typeface="Arial" panose="020B0604020202020204" pitchFamily="34" charset="0"/>
              <a:buChar char="•"/>
            </a:pPr>
            <a:r>
              <a:rPr lang="en-US" b="1" dirty="0" smtClean="0"/>
              <a:t>Lens</a:t>
            </a:r>
            <a:r>
              <a:rPr lang="en-US" dirty="0" smtClean="0"/>
              <a:t> extensibility for custom camera viewfinder, etc.</a:t>
            </a:r>
          </a:p>
          <a:p>
            <a:pPr marL="457200" indent="-457200">
              <a:buFont typeface="Arial" panose="020B0604020202020204" pitchFamily="34" charset="0"/>
              <a:buChar char="•"/>
            </a:pPr>
            <a:r>
              <a:rPr lang="en-US" dirty="0" smtClean="0"/>
              <a:t>Advanced camera APIs (exposure time, etc.)</a:t>
            </a:r>
          </a:p>
          <a:p>
            <a:pPr marL="457200" indent="-457200">
              <a:buFont typeface="Arial" panose="020B0604020202020204" pitchFamily="34" charset="0"/>
              <a:buChar char="•"/>
            </a:pPr>
            <a:r>
              <a:rPr lang="en-US" dirty="0" smtClean="0"/>
              <a:t>VoIP, Bluetooth, NFC</a:t>
            </a:r>
          </a:p>
          <a:p>
            <a:pPr marL="457200" indent="-457200">
              <a:buFont typeface="Arial" panose="020B0604020202020204" pitchFamily="34" charset="0"/>
              <a:buChar char="•"/>
            </a:pPr>
            <a:r>
              <a:rPr lang="en-US" dirty="0" smtClean="0"/>
              <a:t>…</a:t>
            </a:r>
          </a:p>
        </p:txBody>
      </p:sp>
      <p:sp>
        <p:nvSpPr>
          <p:cNvPr id="3" name="Title 2"/>
          <p:cNvSpPr>
            <a:spLocks noGrp="1"/>
          </p:cNvSpPr>
          <p:nvPr>
            <p:ph type="ctrTitle"/>
          </p:nvPr>
        </p:nvSpPr>
        <p:spPr/>
        <p:txBody>
          <a:bodyPr/>
          <a:lstStyle/>
          <a:p>
            <a:r>
              <a:rPr lang="en-US" dirty="0" smtClean="0"/>
              <a:t>Windows phone 8</a:t>
            </a:r>
            <a:br>
              <a:rPr lang="en-US" dirty="0" smtClean="0"/>
            </a:br>
            <a:r>
              <a:rPr lang="en-US" dirty="0" smtClean="0"/>
              <a:t>new </a:t>
            </a:r>
            <a:r>
              <a:rPr lang="en-US" dirty="0" err="1" smtClean="0"/>
              <a:t>apis</a:t>
            </a:r>
            <a:endParaRPr lang="en-US" dirty="0"/>
          </a:p>
        </p:txBody>
      </p:sp>
    </p:spTree>
    <p:extLst>
      <p:ext uri="{BB962C8B-B14F-4D97-AF65-F5344CB8AC3E}">
        <p14:creationId xmlns:p14="http://schemas.microsoft.com/office/powerpoint/2010/main" val="1880542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Developing for windows phone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879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nokia theme">
  <a:themeElements>
    <a:clrScheme name="Custom 8">
      <a:dk1>
        <a:srgbClr val="404040"/>
      </a:dk1>
      <a:lt1>
        <a:sysClr val="window" lastClr="FFFFFF"/>
      </a:lt1>
      <a:dk2>
        <a:srgbClr val="124191"/>
      </a:dk2>
      <a:lt2>
        <a:srgbClr val="008CFF"/>
      </a:lt2>
      <a:accent1>
        <a:srgbClr val="008CFF"/>
      </a:accent1>
      <a:accent2>
        <a:srgbClr val="0050EF"/>
      </a:accent2>
      <a:accent3>
        <a:srgbClr val="C3D42A"/>
      </a:accent3>
      <a:accent4>
        <a:srgbClr val="A3C300"/>
      </a:accent4>
      <a:accent5>
        <a:srgbClr val="E21917"/>
      </a:accent5>
      <a:accent6>
        <a:srgbClr val="D61273"/>
      </a:accent6>
      <a:hlink>
        <a:srgbClr val="008CFF"/>
      </a:hlink>
      <a:folHlink>
        <a:srgbClr val="0050EF"/>
      </a:folHlink>
    </a:clrScheme>
    <a:fontScheme name="MeeGo">
      <a:majorFont>
        <a:latin typeface="Nokia Pure Headline"/>
        <a:ea typeface=""/>
        <a:cs typeface=""/>
      </a:majorFont>
      <a:minorFont>
        <a:latin typeface="Nokia Pure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kia theme" id="{FA1B89B8-8AB5-4666-9EC4-D055BED31CBC}" vid="{52C20387-1B2C-48D1-8DEE-D6DCC0A0E35B}"/>
    </a:ext>
  </a:extLst>
</a:theme>
</file>

<file path=ppt/theme/theme2.xml><?xml version="1.0" encoding="utf-8"?>
<a:theme xmlns:a="http://schemas.openxmlformats.org/drawingml/2006/main" name="Nokia_Developer_WP8">
  <a:themeElements>
    <a:clrScheme name="Meego">
      <a:dk1>
        <a:srgbClr val="404040"/>
      </a:dk1>
      <a:lt1>
        <a:sysClr val="window" lastClr="FFFFFF"/>
      </a:lt1>
      <a:dk2>
        <a:srgbClr val="124191"/>
      </a:dk2>
      <a:lt2>
        <a:srgbClr val="09A7CC"/>
      </a:lt2>
      <a:accent1>
        <a:srgbClr val="4591FF"/>
      </a:accent1>
      <a:accent2>
        <a:srgbClr val="3D890C"/>
      </a:accent2>
      <a:accent3>
        <a:srgbClr val="EF5500"/>
      </a:accent3>
      <a:accent4>
        <a:srgbClr val="F2B111"/>
      </a:accent4>
      <a:accent5>
        <a:srgbClr val="6400BC"/>
      </a:accent5>
      <a:accent6>
        <a:srgbClr val="E800A1"/>
      </a:accent6>
      <a:hlink>
        <a:srgbClr val="4591FF"/>
      </a:hlink>
      <a:folHlink>
        <a:srgbClr val="4591FF"/>
      </a:folHlink>
    </a:clrScheme>
    <a:fontScheme name="MeeGo">
      <a:majorFont>
        <a:latin typeface="Nokia Pure Headline"/>
        <a:ea typeface=""/>
        <a:cs typeface=""/>
      </a:majorFont>
      <a:minorFont>
        <a:latin typeface="Nokia Pure Tex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nokia theme</Template>
  <TotalTime>14157</TotalTime>
  <Words>2322</Words>
  <Application>Microsoft Office PowerPoint</Application>
  <PresentationFormat>Widescreen</PresentationFormat>
  <Paragraphs>239</Paragraphs>
  <Slides>42</Slides>
  <Notes>18</Notes>
  <HiddenSlides>2</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42</vt:i4>
      </vt:variant>
    </vt:vector>
  </HeadingPairs>
  <TitlesOfParts>
    <vt:vector size="58" baseType="lpstr">
      <vt:lpstr>MS PGothic</vt:lpstr>
      <vt:lpstr>Aharoni</vt:lpstr>
      <vt:lpstr>Arial</vt:lpstr>
      <vt:lpstr>Arial</vt:lpstr>
      <vt:lpstr>Calibri</vt:lpstr>
      <vt:lpstr>Nokia Pure Headline</vt:lpstr>
      <vt:lpstr>Nokia Pure Headline AS Bold</vt:lpstr>
      <vt:lpstr>Nokia Pure Headline AS Light</vt:lpstr>
      <vt:lpstr>Nokia Pure Headline Extra Bold</vt:lpstr>
      <vt:lpstr>Nokia Pure Text</vt:lpstr>
      <vt:lpstr>Nokia Pure Text INSL Light</vt:lpstr>
      <vt:lpstr>Nokia Pure Text Light</vt:lpstr>
      <vt:lpstr>Nokia Standard</vt:lpstr>
      <vt:lpstr>Wingdings</vt:lpstr>
      <vt:lpstr>nokia theme</vt:lpstr>
      <vt:lpstr>Nokia_Developer_WP8</vt:lpstr>
      <vt:lpstr>Windows phone</vt:lpstr>
      <vt:lpstr>Swag!</vt:lpstr>
      <vt:lpstr>Win a lumia 925!</vt:lpstr>
      <vt:lpstr>Platform features</vt:lpstr>
      <vt:lpstr>Windows phone 7 key features</vt:lpstr>
      <vt:lpstr>Windows phone 8 portability</vt:lpstr>
      <vt:lpstr>Windows phone 8 live tiles</vt:lpstr>
      <vt:lpstr>Windows phone 8 new apis</vt:lpstr>
      <vt:lpstr>Developing for windows phone</vt:lpstr>
      <vt:lpstr>Dreamspark</vt:lpstr>
      <vt:lpstr>xaml</vt:lpstr>
      <vt:lpstr>xaml</vt:lpstr>
      <vt:lpstr>Xaml and data binding</vt:lpstr>
      <vt:lpstr>Value converters</vt:lpstr>
      <vt:lpstr>Page navigation</vt:lpstr>
      <vt:lpstr>App lifecycle</vt:lpstr>
      <vt:lpstr>Panorama control</vt:lpstr>
      <vt:lpstr>Live tiles</vt:lpstr>
      <vt:lpstr>Live tiles</vt:lpstr>
      <vt:lpstr>Nokia developer programs</vt:lpstr>
      <vt:lpstr>Dvlup</vt:lpstr>
      <vt:lpstr>DVLUP</vt:lpstr>
      <vt:lpstr>DVLUP</vt:lpstr>
      <vt:lpstr>DVLUP</vt:lpstr>
      <vt:lpstr>Win a lumia 925!</vt:lpstr>
      <vt:lpstr>App studio</vt:lpstr>
      <vt:lpstr>Nokia Imaging SDK</vt:lpstr>
      <vt:lpstr>Example projects</vt:lpstr>
      <vt:lpstr>Good to know</vt:lpstr>
      <vt:lpstr>List of filters and effects I</vt:lpstr>
      <vt:lpstr>List of filters and effects II</vt:lpstr>
      <vt:lpstr>List of filters and effects III</vt:lpstr>
      <vt:lpstr>General overview of required steps</vt:lpstr>
      <vt:lpstr>Step 1: Nokia Imaging SDK Libraries</vt:lpstr>
      <vt:lpstr>Processor architectureS</vt:lpstr>
      <vt:lpstr>Step 2: Create EditingSession</vt:lpstr>
      <vt:lpstr>Step 3: Create and add filters and effects</vt:lpstr>
      <vt:lpstr>Step 4: Produce final processed image</vt:lpstr>
      <vt:lpstr>Resources</vt:lpstr>
      <vt:lpstr>Windows phone resources</vt:lpstr>
      <vt:lpstr>Win a lumia 925!</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phone 8</dc:title>
  <dc:creator>Greg Stoll</dc:creator>
  <cp:lastModifiedBy>Greg Stoll</cp:lastModifiedBy>
  <cp:revision>157</cp:revision>
  <dcterms:created xsi:type="dcterms:W3CDTF">2012-11-13T02:15:39Z</dcterms:created>
  <dcterms:modified xsi:type="dcterms:W3CDTF">2013-10-22T21:30:34Z</dcterms:modified>
</cp:coreProperties>
</file>